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70" r:id="rId13"/>
    <p:sldId id="271" r:id="rId14"/>
    <p:sldId id="275" r:id="rId15"/>
    <p:sldId id="272" r:id="rId16"/>
    <p:sldId id="273" r:id="rId17"/>
    <p:sldId id="274" r:id="rId18"/>
    <p:sldId id="277" r:id="rId19"/>
  </p:sldIdLst>
  <p:sldSz cx="10287000" cy="12852400"/>
  <p:notesSz cx="6858000" cy="9144000"/>
  <p:embeddedFontLst>
    <p:embeddedFont>
      <p:font typeface="Calibri" panose="020F0502020204030204" pitchFamily="34" charset="0"/>
      <p:regular r:id="rId20"/>
      <p:bold r:id="rId21"/>
    </p:embeddedFont>
    <p:embeddedFont>
      <p:font typeface="Eczar SemiBold" panose="020B0604020202020204" charset="0"/>
      <p:regular r:id="rId22"/>
    </p:embeddedFont>
    <p:embeddedFont>
      <p:font typeface="Genty" panose="020B0604020202020204" charset="0"/>
      <p:regular r:id="rId23"/>
    </p:embeddedFont>
    <p:embeddedFont>
      <p:font typeface="Genty Sans" panose="020B0604020202020204" charset="0"/>
      <p:regular r:id="rId24"/>
    </p:embeddedFont>
    <p:embeddedFont>
      <p:font typeface="League Spartan" panose="020B0604020202020204" charset="0"/>
      <p:regular r:id="rId25"/>
    </p:embeddedFont>
    <p:embeddedFont>
      <p:font typeface="Nexa Script" panose="020B0604020202020204" charset="0"/>
      <p:regular r:id="rId26"/>
    </p:embeddedFont>
    <p:embeddedFont>
      <p:font typeface="Open Sans Bold" panose="020B0604020202020204" charset="0"/>
      <p:regular r:id="rId27"/>
    </p:embeddedFont>
    <p:embeddedFont>
      <p:font typeface="Segoe UI Semibold" panose="020B0702040204020203" pitchFamily="34" charset="0"/>
      <p:bold r:id="rId28"/>
    </p:embeddedFont>
    <p:embeddedFont>
      <p:font typeface="Stella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allimin Persis 03" initials="MP0" lastIdx="1" clrIdx="0">
    <p:extLst>
      <p:ext uri="{19B8F6BF-5375-455C-9EA6-DF929625EA0E}">
        <p15:presenceInfo xmlns:p15="http://schemas.microsoft.com/office/powerpoint/2012/main" userId="9e10760001976ee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48" y="-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png"/><Relationship Id="rId2" Type="http://schemas.openxmlformats.org/officeDocument/2006/relationships/image" Target="../media/image17.jpeg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sv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3.svg"/><Relationship Id="rId9" Type="http://schemas.openxmlformats.org/officeDocument/2006/relationships/image" Target="../media/image22.svg"/><Relationship Id="rId1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9.sv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5" Type="http://schemas.openxmlformats.org/officeDocument/2006/relationships/image" Target="../media/image36.png"/><Relationship Id="rId10" Type="http://schemas.openxmlformats.org/officeDocument/2006/relationships/image" Target="../media/image34.png"/><Relationship Id="rId4" Type="http://schemas.openxmlformats.org/officeDocument/2006/relationships/image" Target="../media/image3.svg"/><Relationship Id="rId9" Type="http://schemas.openxmlformats.org/officeDocument/2006/relationships/image" Target="../media/image33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18" Type="http://schemas.openxmlformats.org/officeDocument/2006/relationships/image" Target="../media/image47.png"/><Relationship Id="rId26" Type="http://schemas.openxmlformats.org/officeDocument/2006/relationships/image" Target="../media/image53.svg"/><Relationship Id="rId3" Type="http://schemas.openxmlformats.org/officeDocument/2006/relationships/image" Target="../media/image2.png"/><Relationship Id="rId21" Type="http://schemas.openxmlformats.org/officeDocument/2006/relationships/image" Target="../media/image49.png"/><Relationship Id="rId7" Type="http://schemas.openxmlformats.org/officeDocument/2006/relationships/image" Target="../media/image19.svg"/><Relationship Id="rId12" Type="http://schemas.openxmlformats.org/officeDocument/2006/relationships/image" Target="../media/image41.png"/><Relationship Id="rId17" Type="http://schemas.openxmlformats.org/officeDocument/2006/relationships/image" Target="../media/image46.svg"/><Relationship Id="rId25" Type="http://schemas.openxmlformats.org/officeDocument/2006/relationships/image" Target="../media/image52.png"/><Relationship Id="rId2" Type="http://schemas.openxmlformats.org/officeDocument/2006/relationships/image" Target="../media/image17.jpeg"/><Relationship Id="rId16" Type="http://schemas.openxmlformats.org/officeDocument/2006/relationships/image" Target="../media/image45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40.svg"/><Relationship Id="rId24" Type="http://schemas.openxmlformats.org/officeDocument/2006/relationships/image" Target="../media/image51.svg"/><Relationship Id="rId5" Type="http://schemas.openxmlformats.org/officeDocument/2006/relationships/image" Target="../media/image32.png"/><Relationship Id="rId15" Type="http://schemas.openxmlformats.org/officeDocument/2006/relationships/image" Target="../media/image44.svg"/><Relationship Id="rId23" Type="http://schemas.openxmlformats.org/officeDocument/2006/relationships/image" Target="../media/image50.png"/><Relationship Id="rId10" Type="http://schemas.openxmlformats.org/officeDocument/2006/relationships/image" Target="../media/image39.png"/><Relationship Id="rId19" Type="http://schemas.openxmlformats.org/officeDocument/2006/relationships/image" Target="../media/image48.svg"/><Relationship Id="rId4" Type="http://schemas.openxmlformats.org/officeDocument/2006/relationships/image" Target="../media/image3.svg"/><Relationship Id="rId9" Type="http://schemas.openxmlformats.org/officeDocument/2006/relationships/image" Target="../media/image38.svg"/><Relationship Id="rId14" Type="http://schemas.openxmlformats.org/officeDocument/2006/relationships/image" Target="../media/image43.png"/><Relationship Id="rId2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2.png"/><Relationship Id="rId7" Type="http://schemas.openxmlformats.org/officeDocument/2006/relationships/image" Target="../media/image19.sv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61.png"/><Relationship Id="rId4" Type="http://schemas.openxmlformats.org/officeDocument/2006/relationships/image" Target="../media/image3.svg"/><Relationship Id="rId9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65.png"/><Relationship Id="rId5" Type="http://schemas.openxmlformats.org/officeDocument/2006/relationships/image" Target="../media/image18.png"/><Relationship Id="rId10" Type="http://schemas.openxmlformats.org/officeDocument/2006/relationships/image" Target="../media/image64.png"/><Relationship Id="rId4" Type="http://schemas.openxmlformats.org/officeDocument/2006/relationships/image" Target="../media/image3.svg"/><Relationship Id="rId9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67.png"/><Relationship Id="rId7" Type="http://schemas.openxmlformats.org/officeDocument/2006/relationships/image" Target="../media/image18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image" Target="../media/image25.jpeg"/><Relationship Id="rId4" Type="http://schemas.openxmlformats.org/officeDocument/2006/relationships/image" Target="../media/image68.sv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71.jpeg"/><Relationship Id="rId3" Type="http://schemas.openxmlformats.org/officeDocument/2006/relationships/image" Target="../media/image67.png"/><Relationship Id="rId7" Type="http://schemas.openxmlformats.org/officeDocument/2006/relationships/image" Target="../media/image18.png"/><Relationship Id="rId12" Type="http://schemas.openxmlformats.org/officeDocument/2006/relationships/image" Target="../media/image7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69.jpeg"/><Relationship Id="rId5" Type="http://schemas.openxmlformats.org/officeDocument/2006/relationships/image" Target="../media/image2.png"/><Relationship Id="rId15" Type="http://schemas.openxmlformats.org/officeDocument/2006/relationships/image" Target="../media/image73.png"/><Relationship Id="rId10" Type="http://schemas.openxmlformats.org/officeDocument/2006/relationships/image" Target="../media/image26.jpeg"/><Relationship Id="rId4" Type="http://schemas.openxmlformats.org/officeDocument/2006/relationships/image" Target="../media/image68.svg"/><Relationship Id="rId9" Type="http://schemas.openxmlformats.org/officeDocument/2006/relationships/image" Target="../media/image32.png"/><Relationship Id="rId1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7" Type="http://schemas.openxmlformats.org/officeDocument/2006/relationships/image" Target="../media/image18.png"/><Relationship Id="rId12" Type="http://schemas.openxmlformats.org/officeDocument/2006/relationships/image" Target="../media/image76.jpeg"/><Relationship Id="rId17" Type="http://schemas.openxmlformats.org/officeDocument/2006/relationships/image" Target="../media/image81.png"/><Relationship Id="rId2" Type="http://schemas.openxmlformats.org/officeDocument/2006/relationships/image" Target="../media/image66.jpeg"/><Relationship Id="rId16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75.jpeg"/><Relationship Id="rId5" Type="http://schemas.openxmlformats.org/officeDocument/2006/relationships/image" Target="../media/image2.png"/><Relationship Id="rId15" Type="http://schemas.openxmlformats.org/officeDocument/2006/relationships/image" Target="../media/image79.jpeg"/><Relationship Id="rId10" Type="http://schemas.openxmlformats.org/officeDocument/2006/relationships/image" Target="../media/image74.png"/><Relationship Id="rId19" Type="http://schemas.openxmlformats.org/officeDocument/2006/relationships/image" Target="../media/image83.svg"/><Relationship Id="rId4" Type="http://schemas.openxmlformats.org/officeDocument/2006/relationships/image" Target="../media/image68.svg"/><Relationship Id="rId9" Type="http://schemas.openxmlformats.org/officeDocument/2006/relationships/image" Target="../media/image32.png"/><Relationship Id="rId14" Type="http://schemas.openxmlformats.org/officeDocument/2006/relationships/image" Target="../media/image7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67.png"/><Relationship Id="rId21" Type="http://schemas.openxmlformats.org/officeDocument/2006/relationships/image" Target="../media/image95.svg"/><Relationship Id="rId7" Type="http://schemas.openxmlformats.org/officeDocument/2006/relationships/image" Target="../media/image18.png"/><Relationship Id="rId12" Type="http://schemas.openxmlformats.org/officeDocument/2006/relationships/image" Target="../media/image86.jpeg"/><Relationship Id="rId17" Type="http://schemas.openxmlformats.org/officeDocument/2006/relationships/image" Target="../media/image91.jpeg"/><Relationship Id="rId2" Type="http://schemas.openxmlformats.org/officeDocument/2006/relationships/image" Target="../media/image66.jpeg"/><Relationship Id="rId16" Type="http://schemas.openxmlformats.org/officeDocument/2006/relationships/image" Target="../media/image90.jpeg"/><Relationship Id="rId20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85.jpeg"/><Relationship Id="rId5" Type="http://schemas.openxmlformats.org/officeDocument/2006/relationships/image" Target="../media/image2.png"/><Relationship Id="rId15" Type="http://schemas.openxmlformats.org/officeDocument/2006/relationships/image" Target="../media/image89.jpeg"/><Relationship Id="rId10" Type="http://schemas.openxmlformats.org/officeDocument/2006/relationships/image" Target="../media/image84.jpeg"/><Relationship Id="rId19" Type="http://schemas.openxmlformats.org/officeDocument/2006/relationships/image" Target="../media/image93.svg"/><Relationship Id="rId4" Type="http://schemas.openxmlformats.org/officeDocument/2006/relationships/image" Target="../media/image68.svg"/><Relationship Id="rId9" Type="http://schemas.openxmlformats.org/officeDocument/2006/relationships/image" Target="../media/image32.png"/><Relationship Id="rId14" Type="http://schemas.openxmlformats.org/officeDocument/2006/relationships/image" Target="../media/image8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67.png"/><Relationship Id="rId7" Type="http://schemas.openxmlformats.org/officeDocument/2006/relationships/image" Target="../media/image18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97.jpeg"/><Relationship Id="rId5" Type="http://schemas.openxmlformats.org/officeDocument/2006/relationships/image" Target="../media/image2.png"/><Relationship Id="rId10" Type="http://schemas.openxmlformats.org/officeDocument/2006/relationships/image" Target="../media/image96.jpeg"/><Relationship Id="rId4" Type="http://schemas.openxmlformats.org/officeDocument/2006/relationships/image" Target="../media/image68.sv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67.png"/><Relationship Id="rId7" Type="http://schemas.openxmlformats.org/officeDocument/2006/relationships/image" Target="../media/image18.png"/><Relationship Id="rId12" Type="http://schemas.openxmlformats.org/officeDocument/2006/relationships/image" Target="../media/image100.png"/><Relationship Id="rId17" Type="http://schemas.openxmlformats.org/officeDocument/2006/relationships/image" Target="../media/image103.jpeg"/><Relationship Id="rId2" Type="http://schemas.openxmlformats.org/officeDocument/2006/relationships/image" Target="../media/image66.jpeg"/><Relationship Id="rId16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99.jpeg"/><Relationship Id="rId5" Type="http://schemas.openxmlformats.org/officeDocument/2006/relationships/image" Target="../media/image2.png"/><Relationship Id="rId15" Type="http://schemas.openxmlformats.org/officeDocument/2006/relationships/image" Target="../media/image101.jpeg"/><Relationship Id="rId10" Type="http://schemas.openxmlformats.org/officeDocument/2006/relationships/image" Target="../media/image98.jpeg"/><Relationship Id="rId19" Type="http://schemas.openxmlformats.org/officeDocument/2006/relationships/image" Target="../media/image93.svg"/><Relationship Id="rId4" Type="http://schemas.openxmlformats.org/officeDocument/2006/relationships/image" Target="../media/image68.svg"/><Relationship Id="rId9" Type="http://schemas.openxmlformats.org/officeDocument/2006/relationships/image" Target="../media/image32.png"/><Relationship Id="rId14" Type="http://schemas.openxmlformats.org/officeDocument/2006/relationships/image" Target="../media/image8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3" Type="http://schemas.openxmlformats.org/officeDocument/2006/relationships/image" Target="../media/image67.png"/><Relationship Id="rId7" Type="http://schemas.openxmlformats.org/officeDocument/2006/relationships/image" Target="../media/image18.png"/><Relationship Id="rId12" Type="http://schemas.openxmlformats.org/officeDocument/2006/relationships/image" Target="../media/image106.jpeg"/><Relationship Id="rId17" Type="http://schemas.openxmlformats.org/officeDocument/2006/relationships/image" Target="../media/image109.jpeg"/><Relationship Id="rId2" Type="http://schemas.openxmlformats.org/officeDocument/2006/relationships/image" Target="../media/image66.jpeg"/><Relationship Id="rId16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105.jpeg"/><Relationship Id="rId5" Type="http://schemas.openxmlformats.org/officeDocument/2006/relationships/image" Target="../media/image2.png"/><Relationship Id="rId15" Type="http://schemas.openxmlformats.org/officeDocument/2006/relationships/image" Target="../media/image107.jpeg"/><Relationship Id="rId10" Type="http://schemas.openxmlformats.org/officeDocument/2006/relationships/image" Target="../media/image104.jpeg"/><Relationship Id="rId19" Type="http://schemas.openxmlformats.org/officeDocument/2006/relationships/image" Target="../media/image93.svg"/><Relationship Id="rId4" Type="http://schemas.openxmlformats.org/officeDocument/2006/relationships/image" Target="../media/image68.svg"/><Relationship Id="rId9" Type="http://schemas.openxmlformats.org/officeDocument/2006/relationships/image" Target="../media/image32.png"/><Relationship Id="rId14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10.png"/><Relationship Id="rId18" Type="http://schemas.openxmlformats.org/officeDocument/2006/relationships/image" Target="../media/image114.png"/><Relationship Id="rId3" Type="http://schemas.openxmlformats.org/officeDocument/2006/relationships/image" Target="../media/image2.png"/><Relationship Id="rId21" Type="http://schemas.openxmlformats.org/officeDocument/2006/relationships/image" Target="../media/image117.svg"/><Relationship Id="rId7" Type="http://schemas.openxmlformats.org/officeDocument/2006/relationships/image" Target="../media/image5.svg"/><Relationship Id="rId12" Type="http://schemas.openxmlformats.org/officeDocument/2006/relationships/image" Target="../media/image9.svg"/><Relationship Id="rId17" Type="http://schemas.openxmlformats.org/officeDocument/2006/relationships/image" Target="../media/image36.png"/><Relationship Id="rId25" Type="http://schemas.openxmlformats.org/officeDocument/2006/relationships/image" Target="../media/image11.png"/><Relationship Id="rId2" Type="http://schemas.openxmlformats.org/officeDocument/2006/relationships/image" Target="../media/image31.jpeg"/><Relationship Id="rId16" Type="http://schemas.openxmlformats.org/officeDocument/2006/relationships/image" Target="../media/image113.sv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24" Type="http://schemas.openxmlformats.org/officeDocument/2006/relationships/image" Target="../media/image35.png"/><Relationship Id="rId5" Type="http://schemas.openxmlformats.org/officeDocument/2006/relationships/image" Target="../media/image6.png"/><Relationship Id="rId15" Type="http://schemas.openxmlformats.org/officeDocument/2006/relationships/image" Target="../media/image112.png"/><Relationship Id="rId23" Type="http://schemas.openxmlformats.org/officeDocument/2006/relationships/image" Target="../media/image119.svg"/><Relationship Id="rId10" Type="http://schemas.openxmlformats.org/officeDocument/2006/relationships/image" Target="../media/image34.png"/><Relationship Id="rId19" Type="http://schemas.openxmlformats.org/officeDocument/2006/relationships/image" Target="../media/image115.svg"/><Relationship Id="rId4" Type="http://schemas.openxmlformats.org/officeDocument/2006/relationships/image" Target="../media/image3.svg"/><Relationship Id="rId9" Type="http://schemas.openxmlformats.org/officeDocument/2006/relationships/image" Target="../media/image33.png"/><Relationship Id="rId14" Type="http://schemas.openxmlformats.org/officeDocument/2006/relationships/image" Target="../media/image111.svg"/><Relationship Id="rId22" Type="http://schemas.openxmlformats.org/officeDocument/2006/relationships/image" Target="../media/image1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1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20.png"/><Relationship Id="rId5" Type="http://schemas.openxmlformats.org/officeDocument/2006/relationships/image" Target="../media/image6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4662" r="9594" b="55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24855" y="-348299"/>
            <a:ext cx="10922201" cy="812338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825634" y="1028700"/>
            <a:ext cx="4046379" cy="961910"/>
            <a:chOff x="0" y="0"/>
            <a:chExt cx="299756" cy="712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9756" cy="71258"/>
            </a:xfrm>
            <a:custGeom>
              <a:avLst/>
              <a:gdLst/>
              <a:ahLst/>
              <a:cxnLst/>
              <a:rect l="l" t="t" r="r" b="b"/>
              <a:pathLst>
                <a:path w="299756" h="71258">
                  <a:moveTo>
                    <a:pt x="0" y="0"/>
                  </a:moveTo>
                  <a:lnTo>
                    <a:pt x="299756" y="0"/>
                  </a:lnTo>
                  <a:lnTo>
                    <a:pt x="299756" y="71258"/>
                  </a:lnTo>
                  <a:lnTo>
                    <a:pt x="0" y="71258"/>
                  </a:lnTo>
                  <a:close/>
                </a:path>
              </a:pathLst>
            </a:custGeom>
            <a:solidFill>
              <a:srgbClr val="4CC1A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3"/>
                </a:lnSpc>
              </a:pPr>
              <a:endParaRPr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8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V="1">
            <a:off x="-83450" y="-1754000"/>
            <a:ext cx="10643941" cy="10643941"/>
          </a:xfrm>
          <a:prstGeom prst="rect">
            <a:avLst/>
          </a:prstGeom>
        </p:spPr>
      </p:pic>
      <p:grpSp>
        <p:nvGrpSpPr>
          <p:cNvPr id="8" name="Group 8"/>
          <p:cNvGrpSpPr>
            <a:grpSpLocks noChangeAspect="1"/>
          </p:cNvGrpSpPr>
          <p:nvPr/>
        </p:nvGrpSpPr>
        <p:grpSpPr>
          <a:xfrm rot="-6037867">
            <a:off x="310158" y="2855800"/>
            <a:ext cx="9666683" cy="13396566"/>
            <a:chOff x="0" y="0"/>
            <a:chExt cx="3230879" cy="44775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7"/>
              <a:stretch>
                <a:fillRect t="-22" b="-2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solidFill>
              <a:srgbClr val="3D989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5819227">
            <a:off x="-64440" y="3871467"/>
            <a:ext cx="9734767" cy="13490921"/>
            <a:chOff x="0" y="0"/>
            <a:chExt cx="3230879" cy="44775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7"/>
              <a:stretch>
                <a:fillRect t="-22" b="-22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solidFill>
              <a:srgbClr val="2F706A"/>
            </a:solidFill>
            <a:ln w="12700">
              <a:solidFill>
                <a:srgbClr val="000000"/>
              </a:solidFill>
            </a:ln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-1036947">
            <a:off x="1118706" y="1111152"/>
            <a:ext cx="966744" cy="75285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alphaModFix amt="3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8304">
            <a:off x="-360311" y="6529369"/>
            <a:ext cx="10140860" cy="754226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1"/>
          <a:srcRect l="52372" t="14147" r="15158"/>
          <a:stretch>
            <a:fillRect/>
          </a:stretch>
        </p:blipFill>
        <p:spPr>
          <a:xfrm>
            <a:off x="5638355" y="6209084"/>
            <a:ext cx="3772345" cy="6649666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 l="14207" r="50475"/>
          <a:stretch>
            <a:fillRect/>
          </a:stretch>
        </p:blipFill>
        <p:spPr>
          <a:xfrm>
            <a:off x="495300" y="5302466"/>
            <a:ext cx="4108250" cy="775502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92220" y="7644919"/>
            <a:ext cx="10102560" cy="5644805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>
            <a:alphaModFix amt="98000"/>
          </a:blip>
          <a:srcRect t="63" r="4357" b="63"/>
          <a:stretch>
            <a:fillRect/>
          </a:stretch>
        </p:blipFill>
        <p:spPr>
          <a:xfrm>
            <a:off x="7600008" y="949347"/>
            <a:ext cx="1886172" cy="1969626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825634" y="2090298"/>
            <a:ext cx="6546494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500" dirty="0">
                <a:solidFill>
                  <a:srgbClr val="2F706A"/>
                </a:solidFill>
                <a:latin typeface="League Spartan"/>
              </a:rPr>
              <a:t>MU’ALLIMIN PERSIS 3 PAMEUNGPEUK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58308" y="1048453"/>
            <a:ext cx="2388276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Genty"/>
              </a:rPr>
              <a:t>Profile</a:t>
            </a:r>
          </a:p>
        </p:txBody>
      </p:sp>
      <p:sp>
        <p:nvSpPr>
          <p:cNvPr id="26" name="TextBox 23">
            <a:extLst>
              <a:ext uri="{FF2B5EF4-FFF2-40B4-BE49-F238E27FC236}">
                <a16:creationId xmlns:a16="http://schemas.microsoft.com/office/drawing/2014/main" id="{AADF4567-2C14-4E1B-9A3E-748679FC3207}"/>
              </a:ext>
            </a:extLst>
          </p:cNvPr>
          <p:cNvSpPr txBox="1"/>
          <p:nvPr/>
        </p:nvSpPr>
        <p:spPr>
          <a:xfrm>
            <a:off x="6663223" y="3009376"/>
            <a:ext cx="3770207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13"/>
              </a:lnSpc>
            </a:pPr>
            <a:r>
              <a:rPr lang="en-US" sz="1938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TERAKREDITASI 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686" r="24001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97906" y="736130"/>
            <a:ext cx="6002587" cy="11093920"/>
            <a:chOff x="0" y="0"/>
            <a:chExt cx="1580928" cy="29218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80928" cy="2921855"/>
            </a:xfrm>
            <a:custGeom>
              <a:avLst/>
              <a:gdLst/>
              <a:ahLst/>
              <a:cxnLst/>
              <a:rect l="l" t="t" r="r" b="b"/>
              <a:pathLst>
                <a:path w="1580928" h="2921855">
                  <a:moveTo>
                    <a:pt x="65778" y="0"/>
                  </a:moveTo>
                  <a:lnTo>
                    <a:pt x="1515150" y="0"/>
                  </a:lnTo>
                  <a:cubicBezTo>
                    <a:pt x="1532596" y="0"/>
                    <a:pt x="1549327" y="6930"/>
                    <a:pt x="1561662" y="19266"/>
                  </a:cubicBezTo>
                  <a:cubicBezTo>
                    <a:pt x="1573998" y="31602"/>
                    <a:pt x="1580928" y="48333"/>
                    <a:pt x="1580928" y="65778"/>
                  </a:cubicBezTo>
                  <a:lnTo>
                    <a:pt x="1580928" y="2856077"/>
                  </a:lnTo>
                  <a:cubicBezTo>
                    <a:pt x="1580928" y="2873523"/>
                    <a:pt x="1573998" y="2890254"/>
                    <a:pt x="1561662" y="2902589"/>
                  </a:cubicBezTo>
                  <a:cubicBezTo>
                    <a:pt x="1549327" y="2914925"/>
                    <a:pt x="1532596" y="2921855"/>
                    <a:pt x="1515150" y="2921855"/>
                  </a:cubicBezTo>
                  <a:lnTo>
                    <a:pt x="65778" y="2921855"/>
                  </a:lnTo>
                  <a:cubicBezTo>
                    <a:pt x="48333" y="2921855"/>
                    <a:pt x="31602" y="2914925"/>
                    <a:pt x="19266" y="2902589"/>
                  </a:cubicBezTo>
                  <a:cubicBezTo>
                    <a:pt x="6930" y="2890254"/>
                    <a:pt x="0" y="2873523"/>
                    <a:pt x="0" y="2856077"/>
                  </a:cubicBezTo>
                  <a:lnTo>
                    <a:pt x="0" y="65778"/>
                  </a:lnTo>
                  <a:cubicBezTo>
                    <a:pt x="0" y="48333"/>
                    <a:pt x="6930" y="31602"/>
                    <a:pt x="19266" y="19266"/>
                  </a:cubicBezTo>
                  <a:cubicBezTo>
                    <a:pt x="31602" y="6930"/>
                    <a:pt x="48333" y="0"/>
                    <a:pt x="65778" y="0"/>
                  </a:cubicBezTo>
                  <a:close/>
                </a:path>
              </a:pathLst>
            </a:custGeom>
            <a:solidFill>
              <a:srgbClr val="4CC1A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209444" y="6203230"/>
            <a:ext cx="10922201" cy="812338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8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5400000" flipV="1">
            <a:off x="-1396929" y="48173"/>
            <a:ext cx="13080858" cy="13080858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3957305" y="1394846"/>
            <a:ext cx="6002587" cy="9886044"/>
            <a:chOff x="0" y="0"/>
            <a:chExt cx="1580928" cy="26037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80928" cy="2603732"/>
            </a:xfrm>
            <a:custGeom>
              <a:avLst/>
              <a:gdLst/>
              <a:ahLst/>
              <a:cxnLst/>
              <a:rect l="l" t="t" r="r" b="b"/>
              <a:pathLst>
                <a:path w="1580928" h="2603732">
                  <a:moveTo>
                    <a:pt x="65778" y="0"/>
                  </a:moveTo>
                  <a:lnTo>
                    <a:pt x="1515150" y="0"/>
                  </a:lnTo>
                  <a:cubicBezTo>
                    <a:pt x="1532596" y="0"/>
                    <a:pt x="1549327" y="6930"/>
                    <a:pt x="1561662" y="19266"/>
                  </a:cubicBezTo>
                  <a:cubicBezTo>
                    <a:pt x="1573998" y="31602"/>
                    <a:pt x="1580928" y="48333"/>
                    <a:pt x="1580928" y="65778"/>
                  </a:cubicBezTo>
                  <a:lnTo>
                    <a:pt x="1580928" y="2537954"/>
                  </a:lnTo>
                  <a:cubicBezTo>
                    <a:pt x="1580928" y="2555399"/>
                    <a:pt x="1573998" y="2572130"/>
                    <a:pt x="1561662" y="2584466"/>
                  </a:cubicBezTo>
                  <a:cubicBezTo>
                    <a:pt x="1549327" y="2596802"/>
                    <a:pt x="1532596" y="2603732"/>
                    <a:pt x="1515150" y="2603732"/>
                  </a:cubicBezTo>
                  <a:lnTo>
                    <a:pt x="65778" y="2603732"/>
                  </a:lnTo>
                  <a:cubicBezTo>
                    <a:pt x="48333" y="2603732"/>
                    <a:pt x="31602" y="2596802"/>
                    <a:pt x="19266" y="2584466"/>
                  </a:cubicBezTo>
                  <a:cubicBezTo>
                    <a:pt x="6930" y="2572130"/>
                    <a:pt x="0" y="2555399"/>
                    <a:pt x="0" y="2537954"/>
                  </a:cubicBezTo>
                  <a:lnTo>
                    <a:pt x="0" y="65778"/>
                  </a:lnTo>
                  <a:cubicBezTo>
                    <a:pt x="0" y="48333"/>
                    <a:pt x="6930" y="31602"/>
                    <a:pt x="19266" y="19266"/>
                  </a:cubicBezTo>
                  <a:cubicBezTo>
                    <a:pt x="31602" y="6930"/>
                    <a:pt x="48333" y="0"/>
                    <a:pt x="65778" y="0"/>
                  </a:cubicBezTo>
                  <a:close/>
                </a:path>
              </a:pathLst>
            </a:custGeom>
            <a:solidFill>
              <a:srgbClr val="F6FFF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alphaModFix amt="5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301843" y="48173"/>
            <a:ext cx="8307458" cy="617867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rcRect l="19724" t="16556" r="4702"/>
          <a:stretch>
            <a:fillRect/>
          </a:stretch>
        </p:blipFill>
        <p:spPr>
          <a:xfrm>
            <a:off x="-208792" y="4435015"/>
            <a:ext cx="5086149" cy="8423735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-1549414" y="9598605"/>
            <a:ext cx="6002587" cy="1420847"/>
            <a:chOff x="0" y="0"/>
            <a:chExt cx="1580928" cy="37421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80928" cy="374215"/>
            </a:xfrm>
            <a:custGeom>
              <a:avLst/>
              <a:gdLst/>
              <a:ahLst/>
              <a:cxnLst/>
              <a:rect l="l" t="t" r="r" b="b"/>
              <a:pathLst>
                <a:path w="1580928" h="374215">
                  <a:moveTo>
                    <a:pt x="65778" y="0"/>
                  </a:moveTo>
                  <a:lnTo>
                    <a:pt x="1515150" y="0"/>
                  </a:lnTo>
                  <a:cubicBezTo>
                    <a:pt x="1532596" y="0"/>
                    <a:pt x="1549327" y="6930"/>
                    <a:pt x="1561662" y="19266"/>
                  </a:cubicBezTo>
                  <a:cubicBezTo>
                    <a:pt x="1573998" y="31602"/>
                    <a:pt x="1580928" y="48333"/>
                    <a:pt x="1580928" y="65778"/>
                  </a:cubicBezTo>
                  <a:lnTo>
                    <a:pt x="1580928" y="308437"/>
                  </a:lnTo>
                  <a:cubicBezTo>
                    <a:pt x="1580928" y="325882"/>
                    <a:pt x="1573998" y="342613"/>
                    <a:pt x="1561662" y="354949"/>
                  </a:cubicBezTo>
                  <a:cubicBezTo>
                    <a:pt x="1549327" y="367285"/>
                    <a:pt x="1532596" y="374215"/>
                    <a:pt x="1515150" y="374215"/>
                  </a:cubicBezTo>
                  <a:lnTo>
                    <a:pt x="65778" y="374215"/>
                  </a:lnTo>
                  <a:cubicBezTo>
                    <a:pt x="48333" y="374215"/>
                    <a:pt x="31602" y="367285"/>
                    <a:pt x="19266" y="354949"/>
                  </a:cubicBezTo>
                  <a:cubicBezTo>
                    <a:pt x="6930" y="342613"/>
                    <a:pt x="0" y="325882"/>
                    <a:pt x="0" y="308437"/>
                  </a:cubicBezTo>
                  <a:lnTo>
                    <a:pt x="0" y="65778"/>
                  </a:lnTo>
                  <a:cubicBezTo>
                    <a:pt x="0" y="48333"/>
                    <a:pt x="6930" y="31602"/>
                    <a:pt x="19266" y="19266"/>
                  </a:cubicBezTo>
                  <a:cubicBezTo>
                    <a:pt x="31602" y="6930"/>
                    <a:pt x="48333" y="0"/>
                    <a:pt x="65778" y="0"/>
                  </a:cubicBezTo>
                  <a:close/>
                </a:path>
              </a:pathLst>
            </a:custGeom>
            <a:solidFill>
              <a:srgbClr val="F6FFF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alphaModFix amt="83000"/>
          </a:blip>
          <a:srcRect t="21575" r="66239" b="13261"/>
          <a:stretch>
            <a:fillRect/>
          </a:stretch>
        </p:blipFill>
        <p:spPr>
          <a:xfrm>
            <a:off x="-861928" y="8981984"/>
            <a:ext cx="3781256" cy="4074936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4877357" y="2687611"/>
            <a:ext cx="4084806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Pesantren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kami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berikhtiar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dalam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menjadikan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santri-santrinya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menjadi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pribadi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Tangguh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secara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fikih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644392" y="2231681"/>
            <a:ext cx="501085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2F706A"/>
                </a:solidFill>
                <a:latin typeface="Eczar SemiBold"/>
              </a:rPr>
              <a:t>Pesantren Tafaqquh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77357" y="4367565"/>
            <a:ext cx="4683787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Pesantren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kami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mampu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membantu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melejitkan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potensi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dan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keterampilan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santri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dengan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sistem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pemetaan</a:t>
            </a:r>
            <a:endParaRPr lang="en-US" sz="1700" dirty="0">
              <a:solidFill>
                <a:srgbClr val="000000"/>
              </a:solidFill>
              <a:latin typeface="Open Sans Bold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-1549414" y="9869873"/>
            <a:ext cx="6002587" cy="878312"/>
            <a:chOff x="0" y="0"/>
            <a:chExt cx="1580928" cy="23132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80928" cy="231325"/>
            </a:xfrm>
            <a:custGeom>
              <a:avLst/>
              <a:gdLst/>
              <a:ahLst/>
              <a:cxnLst/>
              <a:rect l="l" t="t" r="r" b="b"/>
              <a:pathLst>
                <a:path w="1580928" h="231325">
                  <a:moveTo>
                    <a:pt x="65778" y="0"/>
                  </a:moveTo>
                  <a:lnTo>
                    <a:pt x="1515150" y="0"/>
                  </a:lnTo>
                  <a:cubicBezTo>
                    <a:pt x="1532596" y="0"/>
                    <a:pt x="1549327" y="6930"/>
                    <a:pt x="1561662" y="19266"/>
                  </a:cubicBezTo>
                  <a:cubicBezTo>
                    <a:pt x="1573998" y="31602"/>
                    <a:pt x="1580928" y="48333"/>
                    <a:pt x="1580928" y="65778"/>
                  </a:cubicBezTo>
                  <a:lnTo>
                    <a:pt x="1580928" y="165547"/>
                  </a:lnTo>
                  <a:cubicBezTo>
                    <a:pt x="1580928" y="182992"/>
                    <a:pt x="1573998" y="199723"/>
                    <a:pt x="1561662" y="212059"/>
                  </a:cubicBezTo>
                  <a:cubicBezTo>
                    <a:pt x="1549327" y="224395"/>
                    <a:pt x="1532596" y="231325"/>
                    <a:pt x="1515150" y="231325"/>
                  </a:cubicBezTo>
                  <a:lnTo>
                    <a:pt x="65778" y="231325"/>
                  </a:lnTo>
                  <a:cubicBezTo>
                    <a:pt x="48333" y="231325"/>
                    <a:pt x="31602" y="224395"/>
                    <a:pt x="19266" y="212059"/>
                  </a:cubicBezTo>
                  <a:cubicBezTo>
                    <a:pt x="6930" y="199723"/>
                    <a:pt x="0" y="182992"/>
                    <a:pt x="0" y="165547"/>
                  </a:cubicBezTo>
                  <a:lnTo>
                    <a:pt x="0" y="65778"/>
                  </a:lnTo>
                  <a:cubicBezTo>
                    <a:pt x="0" y="48333"/>
                    <a:pt x="6930" y="31602"/>
                    <a:pt x="19266" y="19266"/>
                  </a:cubicBezTo>
                  <a:cubicBezTo>
                    <a:pt x="31602" y="6930"/>
                    <a:pt x="48333" y="0"/>
                    <a:pt x="65778" y="0"/>
                  </a:cubicBezTo>
                  <a:close/>
                </a:path>
              </a:pathLst>
            </a:custGeom>
            <a:solidFill>
              <a:srgbClr val="3D9890">
                <a:alpha val="63922"/>
              </a:srgbClr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4877357" y="9407290"/>
            <a:ext cx="4683787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Open Sans Bold"/>
              </a:rPr>
              <a:t>Pesantren kami memiliki sarana dan prasarana yang sangat menunjang pembelajaran para santrinya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713824" y="3943525"/>
            <a:ext cx="5010852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2F706A"/>
                </a:solidFill>
                <a:latin typeface="Eczar SemiBold"/>
              </a:rPr>
              <a:t>Pengembangan diri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644392" y="5719760"/>
            <a:ext cx="501085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2F706A"/>
                </a:solidFill>
                <a:latin typeface="Eczar SemiBold"/>
              </a:rPr>
              <a:t>Pembinaan berkelanjutan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840727" y="6138704"/>
            <a:ext cx="4417573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Pemberian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support system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secara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intensif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guna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perkembangan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optimal para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santri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671675" y="7404500"/>
            <a:ext cx="501085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2F706A"/>
                </a:solidFill>
                <a:latin typeface="Eczar SemiBold"/>
              </a:rPr>
              <a:t>Kurikulum Terpadu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840727" y="7894085"/>
            <a:ext cx="4417573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Pesantren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kami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memadukan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kurikulum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khas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pesantren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persis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dengan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kurikulum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700" dirty="0" err="1">
                <a:solidFill>
                  <a:srgbClr val="000000"/>
                </a:solidFill>
                <a:latin typeface="Open Sans Bold"/>
              </a:rPr>
              <a:t>nasional</a:t>
            </a:r>
            <a:r>
              <a:rPr lang="en-US" sz="1700" dirty="0">
                <a:solidFill>
                  <a:srgbClr val="000000"/>
                </a:solidFill>
                <a:latin typeface="Open Sans Bold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644392" y="9041530"/>
            <a:ext cx="501085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 dirty="0" err="1">
                <a:solidFill>
                  <a:srgbClr val="2F706A"/>
                </a:solidFill>
                <a:latin typeface="Eczar SemiBold"/>
              </a:rPr>
              <a:t>Fasilitas</a:t>
            </a:r>
            <a:r>
              <a:rPr lang="en-US" sz="2100" dirty="0">
                <a:solidFill>
                  <a:srgbClr val="2F706A"/>
                </a:solidFill>
                <a:latin typeface="Eczar SemiBold"/>
              </a:rPr>
              <a:t> </a:t>
            </a:r>
            <a:r>
              <a:rPr lang="en-US" sz="2100" dirty="0" err="1">
                <a:solidFill>
                  <a:srgbClr val="2F706A"/>
                </a:solidFill>
                <a:latin typeface="Eczar SemiBold"/>
              </a:rPr>
              <a:t>Memadai</a:t>
            </a:r>
            <a:endParaRPr lang="en-US" sz="2100" dirty="0">
              <a:solidFill>
                <a:srgbClr val="2F706A"/>
              </a:solidFill>
              <a:latin typeface="Eczar SemiBold"/>
            </a:endParaRPr>
          </a:p>
        </p:txBody>
      </p:sp>
      <p:grpSp>
        <p:nvGrpSpPr>
          <p:cNvPr id="30" name="Group 30"/>
          <p:cNvGrpSpPr/>
          <p:nvPr/>
        </p:nvGrpSpPr>
        <p:grpSpPr>
          <a:xfrm rot="5400000">
            <a:off x="6681234" y="907392"/>
            <a:ext cx="6002587" cy="974909"/>
            <a:chOff x="0" y="0"/>
            <a:chExt cx="1580928" cy="25676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80928" cy="256766"/>
            </a:xfrm>
            <a:custGeom>
              <a:avLst/>
              <a:gdLst/>
              <a:ahLst/>
              <a:cxnLst/>
              <a:rect l="l" t="t" r="r" b="b"/>
              <a:pathLst>
                <a:path w="1580928" h="256766">
                  <a:moveTo>
                    <a:pt x="65778" y="0"/>
                  </a:moveTo>
                  <a:lnTo>
                    <a:pt x="1515150" y="0"/>
                  </a:lnTo>
                  <a:cubicBezTo>
                    <a:pt x="1532596" y="0"/>
                    <a:pt x="1549327" y="6930"/>
                    <a:pt x="1561662" y="19266"/>
                  </a:cubicBezTo>
                  <a:cubicBezTo>
                    <a:pt x="1573998" y="31602"/>
                    <a:pt x="1580928" y="48333"/>
                    <a:pt x="1580928" y="65778"/>
                  </a:cubicBezTo>
                  <a:lnTo>
                    <a:pt x="1580928" y="190988"/>
                  </a:lnTo>
                  <a:cubicBezTo>
                    <a:pt x="1580928" y="208434"/>
                    <a:pt x="1573998" y="225165"/>
                    <a:pt x="1561662" y="237500"/>
                  </a:cubicBezTo>
                  <a:cubicBezTo>
                    <a:pt x="1549327" y="249836"/>
                    <a:pt x="1532596" y="256766"/>
                    <a:pt x="1515150" y="256766"/>
                  </a:cubicBezTo>
                  <a:lnTo>
                    <a:pt x="65778" y="256766"/>
                  </a:lnTo>
                  <a:cubicBezTo>
                    <a:pt x="48333" y="256766"/>
                    <a:pt x="31602" y="249836"/>
                    <a:pt x="19266" y="237500"/>
                  </a:cubicBezTo>
                  <a:cubicBezTo>
                    <a:pt x="6930" y="225165"/>
                    <a:pt x="0" y="208434"/>
                    <a:pt x="0" y="190988"/>
                  </a:cubicBezTo>
                  <a:lnTo>
                    <a:pt x="0" y="65778"/>
                  </a:lnTo>
                  <a:cubicBezTo>
                    <a:pt x="0" y="48333"/>
                    <a:pt x="6930" y="31602"/>
                    <a:pt x="19266" y="19266"/>
                  </a:cubicBezTo>
                  <a:cubicBezTo>
                    <a:pt x="31602" y="6930"/>
                    <a:pt x="48333" y="0"/>
                    <a:pt x="65778" y="0"/>
                  </a:cubicBezTo>
                  <a:close/>
                </a:path>
              </a:pathLst>
            </a:custGeom>
            <a:solidFill>
              <a:srgbClr val="3D9890">
                <a:alpha val="67843"/>
              </a:srgbClr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5400000">
            <a:off x="7071526" y="1915137"/>
            <a:ext cx="6002587" cy="974909"/>
            <a:chOff x="0" y="0"/>
            <a:chExt cx="1580928" cy="25676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580928" cy="256766"/>
            </a:xfrm>
            <a:custGeom>
              <a:avLst/>
              <a:gdLst/>
              <a:ahLst/>
              <a:cxnLst/>
              <a:rect l="l" t="t" r="r" b="b"/>
              <a:pathLst>
                <a:path w="1580928" h="256766">
                  <a:moveTo>
                    <a:pt x="65778" y="0"/>
                  </a:moveTo>
                  <a:lnTo>
                    <a:pt x="1515150" y="0"/>
                  </a:lnTo>
                  <a:cubicBezTo>
                    <a:pt x="1532596" y="0"/>
                    <a:pt x="1549327" y="6930"/>
                    <a:pt x="1561662" y="19266"/>
                  </a:cubicBezTo>
                  <a:cubicBezTo>
                    <a:pt x="1573998" y="31602"/>
                    <a:pt x="1580928" y="48333"/>
                    <a:pt x="1580928" y="65778"/>
                  </a:cubicBezTo>
                  <a:lnTo>
                    <a:pt x="1580928" y="190988"/>
                  </a:lnTo>
                  <a:cubicBezTo>
                    <a:pt x="1580928" y="208434"/>
                    <a:pt x="1573998" y="225165"/>
                    <a:pt x="1561662" y="237500"/>
                  </a:cubicBezTo>
                  <a:cubicBezTo>
                    <a:pt x="1549327" y="249836"/>
                    <a:pt x="1532596" y="256766"/>
                    <a:pt x="1515150" y="256766"/>
                  </a:cubicBezTo>
                  <a:lnTo>
                    <a:pt x="65778" y="256766"/>
                  </a:lnTo>
                  <a:cubicBezTo>
                    <a:pt x="48333" y="256766"/>
                    <a:pt x="31602" y="249836"/>
                    <a:pt x="19266" y="237500"/>
                  </a:cubicBezTo>
                  <a:cubicBezTo>
                    <a:pt x="6930" y="225165"/>
                    <a:pt x="0" y="208434"/>
                    <a:pt x="0" y="190988"/>
                  </a:cubicBezTo>
                  <a:lnTo>
                    <a:pt x="0" y="65778"/>
                  </a:lnTo>
                  <a:cubicBezTo>
                    <a:pt x="0" y="48333"/>
                    <a:pt x="6930" y="31602"/>
                    <a:pt x="19266" y="19266"/>
                  </a:cubicBezTo>
                  <a:cubicBezTo>
                    <a:pt x="31602" y="6930"/>
                    <a:pt x="48333" y="0"/>
                    <a:pt x="65778" y="0"/>
                  </a:cubicBezTo>
                  <a:close/>
                </a:path>
              </a:pathLst>
            </a:custGeom>
            <a:solidFill>
              <a:srgbClr val="FFFFFF">
                <a:alpha val="97647"/>
              </a:srgbClr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02" r="29864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420191" y="712679"/>
            <a:ext cx="8689224" cy="11812916"/>
            <a:chOff x="0" y="0"/>
            <a:chExt cx="2288520" cy="31112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8520" cy="3111221"/>
            </a:xfrm>
            <a:custGeom>
              <a:avLst/>
              <a:gdLst/>
              <a:ahLst/>
              <a:cxnLst/>
              <a:rect l="l" t="t" r="r" b="b"/>
              <a:pathLst>
                <a:path w="2288520" h="3111221">
                  <a:moveTo>
                    <a:pt x="45440" y="0"/>
                  </a:moveTo>
                  <a:lnTo>
                    <a:pt x="2243080" y="0"/>
                  </a:lnTo>
                  <a:cubicBezTo>
                    <a:pt x="2268176" y="0"/>
                    <a:pt x="2288520" y="20344"/>
                    <a:pt x="2288520" y="45440"/>
                  </a:cubicBezTo>
                  <a:lnTo>
                    <a:pt x="2288520" y="3065781"/>
                  </a:lnTo>
                  <a:cubicBezTo>
                    <a:pt x="2288520" y="3077832"/>
                    <a:pt x="2283732" y="3089390"/>
                    <a:pt x="2275211" y="3097912"/>
                  </a:cubicBezTo>
                  <a:cubicBezTo>
                    <a:pt x="2266689" y="3106433"/>
                    <a:pt x="2255131" y="3111221"/>
                    <a:pt x="2243080" y="3111221"/>
                  </a:cubicBezTo>
                  <a:lnTo>
                    <a:pt x="45440" y="3111221"/>
                  </a:lnTo>
                  <a:cubicBezTo>
                    <a:pt x="33389" y="3111221"/>
                    <a:pt x="21831" y="3106433"/>
                    <a:pt x="13309" y="3097912"/>
                  </a:cubicBezTo>
                  <a:cubicBezTo>
                    <a:pt x="4787" y="3089390"/>
                    <a:pt x="0" y="3077832"/>
                    <a:pt x="0" y="3065781"/>
                  </a:cubicBezTo>
                  <a:lnTo>
                    <a:pt x="0" y="45440"/>
                  </a:lnTo>
                  <a:cubicBezTo>
                    <a:pt x="0" y="33389"/>
                    <a:pt x="4787" y="21831"/>
                    <a:pt x="13309" y="13309"/>
                  </a:cubicBezTo>
                  <a:cubicBezTo>
                    <a:pt x="21831" y="4787"/>
                    <a:pt x="33389" y="0"/>
                    <a:pt x="45440" y="0"/>
                  </a:cubicBezTo>
                  <a:close/>
                </a:path>
              </a:pathLst>
            </a:custGeom>
            <a:solidFill>
              <a:srgbClr val="4CC1A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6889809" y="-1660126"/>
            <a:ext cx="10922201" cy="812338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879815" y="1292529"/>
            <a:ext cx="8229600" cy="10914069"/>
            <a:chOff x="0" y="0"/>
            <a:chExt cx="2167467" cy="28744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67467" cy="2874487"/>
            </a:xfrm>
            <a:custGeom>
              <a:avLst/>
              <a:gdLst/>
              <a:ahLst/>
              <a:cxnLst/>
              <a:rect l="l" t="t" r="r" b="b"/>
              <a:pathLst>
                <a:path w="2167467" h="2874487">
                  <a:moveTo>
                    <a:pt x="47978" y="0"/>
                  </a:moveTo>
                  <a:lnTo>
                    <a:pt x="2119489" y="0"/>
                  </a:lnTo>
                  <a:cubicBezTo>
                    <a:pt x="2145986" y="0"/>
                    <a:pt x="2167467" y="21480"/>
                    <a:pt x="2167467" y="47978"/>
                  </a:cubicBezTo>
                  <a:lnTo>
                    <a:pt x="2167467" y="2826510"/>
                  </a:lnTo>
                  <a:cubicBezTo>
                    <a:pt x="2167467" y="2853007"/>
                    <a:pt x="2145986" y="2874487"/>
                    <a:pt x="2119489" y="2874487"/>
                  </a:cubicBezTo>
                  <a:lnTo>
                    <a:pt x="47978" y="2874487"/>
                  </a:lnTo>
                  <a:cubicBezTo>
                    <a:pt x="21480" y="2874487"/>
                    <a:pt x="0" y="2853007"/>
                    <a:pt x="0" y="2826510"/>
                  </a:cubicBezTo>
                  <a:lnTo>
                    <a:pt x="0" y="47978"/>
                  </a:lnTo>
                  <a:cubicBezTo>
                    <a:pt x="0" y="21480"/>
                    <a:pt x="21480" y="0"/>
                    <a:pt x="4797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995532" y="-376603"/>
            <a:ext cx="5832037" cy="5556341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 rot="-5400000">
            <a:off x="6354840" y="-1084644"/>
            <a:ext cx="5533930" cy="976775"/>
            <a:chOff x="0" y="0"/>
            <a:chExt cx="1457496" cy="2572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57496" cy="257258"/>
            </a:xfrm>
            <a:custGeom>
              <a:avLst/>
              <a:gdLst/>
              <a:ahLst/>
              <a:cxnLst/>
              <a:rect l="l" t="t" r="r" b="b"/>
              <a:pathLst>
                <a:path w="1457496" h="257258">
                  <a:moveTo>
                    <a:pt x="71349" y="0"/>
                  </a:moveTo>
                  <a:lnTo>
                    <a:pt x="1386148" y="0"/>
                  </a:lnTo>
                  <a:cubicBezTo>
                    <a:pt x="1405070" y="0"/>
                    <a:pt x="1423218" y="7517"/>
                    <a:pt x="1436599" y="20898"/>
                  </a:cubicBezTo>
                  <a:cubicBezTo>
                    <a:pt x="1449979" y="34278"/>
                    <a:pt x="1457496" y="52426"/>
                    <a:pt x="1457496" y="71349"/>
                  </a:cubicBezTo>
                  <a:lnTo>
                    <a:pt x="1457496" y="185909"/>
                  </a:lnTo>
                  <a:cubicBezTo>
                    <a:pt x="1457496" y="204832"/>
                    <a:pt x="1449979" y="222980"/>
                    <a:pt x="1436599" y="236360"/>
                  </a:cubicBezTo>
                  <a:cubicBezTo>
                    <a:pt x="1423218" y="249741"/>
                    <a:pt x="1405070" y="257258"/>
                    <a:pt x="1386148" y="257258"/>
                  </a:cubicBezTo>
                  <a:lnTo>
                    <a:pt x="71349" y="257258"/>
                  </a:lnTo>
                  <a:cubicBezTo>
                    <a:pt x="52426" y="257258"/>
                    <a:pt x="34278" y="249741"/>
                    <a:pt x="20898" y="236360"/>
                  </a:cubicBezTo>
                  <a:cubicBezTo>
                    <a:pt x="7517" y="222980"/>
                    <a:pt x="0" y="204832"/>
                    <a:pt x="0" y="185909"/>
                  </a:cubicBezTo>
                  <a:lnTo>
                    <a:pt x="0" y="71349"/>
                  </a:lnTo>
                  <a:cubicBezTo>
                    <a:pt x="0" y="52426"/>
                    <a:pt x="7517" y="34278"/>
                    <a:pt x="20898" y="20898"/>
                  </a:cubicBezTo>
                  <a:cubicBezTo>
                    <a:pt x="34278" y="7517"/>
                    <a:pt x="52426" y="0"/>
                    <a:pt x="71349" y="0"/>
                  </a:cubicBezTo>
                  <a:close/>
                </a:path>
              </a:pathLst>
            </a:custGeom>
            <a:solidFill>
              <a:srgbClr val="388B83">
                <a:alpha val="97647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3308758" y="1909158"/>
            <a:ext cx="1373157" cy="1373157"/>
            <a:chOff x="0" y="0"/>
            <a:chExt cx="3282950" cy="32829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282950" cy="3282950"/>
            </a:xfrm>
            <a:custGeom>
              <a:avLst/>
              <a:gdLst/>
              <a:ahLst/>
              <a:cxn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5000" b="-25000"/>
              </a:stretch>
            </a:blipFill>
          </p:spPr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384" y="4832166"/>
            <a:ext cx="10244286" cy="10244286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r="7009"/>
          <a:stretch>
            <a:fillRect/>
          </a:stretch>
        </p:blipFill>
        <p:spPr>
          <a:xfrm>
            <a:off x="3707403" y="9641334"/>
            <a:ext cx="4114800" cy="2229071"/>
          </a:xfrm>
          <a:prstGeom prst="rect">
            <a:avLst/>
          </a:prstGeom>
        </p:spPr>
      </p:pic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3308758" y="3806581"/>
            <a:ext cx="1373157" cy="1373157"/>
            <a:chOff x="0" y="0"/>
            <a:chExt cx="3282950" cy="32829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282950" cy="3282950"/>
            </a:xfrm>
            <a:custGeom>
              <a:avLst/>
              <a:gdLst/>
              <a:ahLst/>
              <a:cxn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24999" r="-25000"/>
              </a:stretch>
            </a:blip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3308758" y="5704004"/>
            <a:ext cx="1373157" cy="1373157"/>
            <a:chOff x="0" y="0"/>
            <a:chExt cx="3282950" cy="32829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82950" cy="3282950"/>
            </a:xfrm>
            <a:custGeom>
              <a:avLst/>
              <a:gdLst/>
              <a:ahLst/>
              <a:cxn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5000" r="-25000"/>
              </a:stretch>
            </a:blipFill>
          </p:spPr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3308758" y="7601427"/>
            <a:ext cx="1373157" cy="1373157"/>
            <a:chOff x="0" y="0"/>
            <a:chExt cx="3282950" cy="32829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282950" cy="3282950"/>
            </a:xfrm>
            <a:custGeom>
              <a:avLst/>
              <a:gdLst/>
              <a:ahLst/>
              <a:cxnLst/>
              <a:rect l="l" t="t" r="r" b="b"/>
              <a:pathLst>
                <a:path w="3282950" h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750570"/>
                  </a:lnTo>
                  <a:lnTo>
                    <a:pt x="3282950" y="3282950"/>
                  </a:lnTo>
                  <a:lnTo>
                    <a:pt x="3282950" y="3282950"/>
                  </a:lnTo>
                  <a:lnTo>
                    <a:pt x="0" y="3282950"/>
                  </a:lnTo>
                  <a:lnTo>
                    <a:pt x="0" y="328295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4976" r="-24976"/>
              </a:stretch>
            </a:blipFill>
          </p:spPr>
        </p:sp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5400000">
            <a:off x="2113777" y="2695273"/>
            <a:ext cx="1265288" cy="502952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r="42050"/>
          <a:stretch>
            <a:fillRect/>
          </a:stretch>
        </p:blipFill>
        <p:spPr>
          <a:xfrm rot="-5400000">
            <a:off x="2379805" y="3694533"/>
            <a:ext cx="733233" cy="502952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5400000">
            <a:off x="2113777" y="4693793"/>
            <a:ext cx="1265288" cy="502952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r="42050"/>
          <a:stretch>
            <a:fillRect/>
          </a:stretch>
        </p:blipFill>
        <p:spPr>
          <a:xfrm rot="-5400000">
            <a:off x="2379805" y="5693054"/>
            <a:ext cx="733233" cy="502952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5400000">
            <a:off x="2113777" y="6692314"/>
            <a:ext cx="1265288" cy="502952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5400000" flipH="1" flipV="1">
            <a:off x="2113777" y="7608902"/>
            <a:ext cx="1265288" cy="502952"/>
          </a:xfrm>
          <a:prstGeom prst="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4854151" y="2362835"/>
            <a:ext cx="4826159" cy="137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Secara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mandiri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,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Mu’allimin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Persis 3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Pameungpeuk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berdiri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pada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tahun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2003,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Namun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hakikatnya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pesantren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telah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berdiri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pada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tahun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1946. </a:t>
            </a:r>
          </a:p>
          <a:p>
            <a:pPr>
              <a:lnSpc>
                <a:spcPts val="1819"/>
              </a:lnSpc>
            </a:pP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Berlokasi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di Jl. Raya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Banjaran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No. 447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Pameungpeuk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RT.01.RW.04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Desa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Langonsari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Kec.Pameungpeuk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</a:p>
          <a:p>
            <a:pPr>
              <a:lnSpc>
                <a:spcPts val="1819"/>
              </a:lnSpc>
            </a:pP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Kab.Bandung</a:t>
            </a:r>
            <a:endParaRPr lang="en-US" sz="1299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13075" y="12371569"/>
            <a:ext cx="3680108" cy="279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4695" lvl="1" indent="-182348">
              <a:lnSpc>
                <a:spcPts val="2364"/>
              </a:lnSpc>
              <a:buFont typeface="Arial"/>
              <a:buChar char="•"/>
            </a:pPr>
            <a:r>
              <a:rPr lang="en-US" sz="1689">
                <a:solidFill>
                  <a:srgbClr val="2F706A"/>
                </a:solidFill>
                <a:latin typeface="Eczar SemiBold"/>
              </a:rPr>
              <a:t>Alur 1 ;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840311" y="4300507"/>
            <a:ext cx="4613953" cy="677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Asatidz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keseluruhan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berjumlah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47. </a:t>
            </a:r>
          </a:p>
          <a:p>
            <a:pPr>
              <a:lnSpc>
                <a:spcPts val="1819"/>
              </a:lnSpc>
            </a:pP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Dengan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rincian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12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tenaga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kependidikan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dan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sisanya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tenaga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pengajar</a:t>
            </a:r>
            <a:endParaRPr lang="en-US" sz="1299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4869148" y="6391275"/>
            <a:ext cx="4084806" cy="462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1299" dirty="0">
                <a:solidFill>
                  <a:srgbClr val="000000"/>
                </a:solidFill>
                <a:latin typeface="Open Sans Bold"/>
              </a:rPr>
              <a:t>Total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santri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hari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ini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dari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mulai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kelas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10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sampai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kelas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12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adalah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kurang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lebih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 370 </a:t>
            </a:r>
            <a:r>
              <a:rPr lang="en-US" sz="1299" dirty="0" err="1">
                <a:solidFill>
                  <a:srgbClr val="000000"/>
                </a:solidFill>
                <a:latin typeface="Open Sans Bold"/>
              </a:rPr>
              <a:t>santri</a:t>
            </a:r>
            <a:r>
              <a:rPr lang="en-US" sz="1299" dirty="0">
                <a:solidFill>
                  <a:srgbClr val="000000"/>
                </a:solidFill>
                <a:latin typeface="Open Sans Bold"/>
              </a:rPr>
              <a:t>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926124" y="8176330"/>
            <a:ext cx="4684069" cy="690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Open Sans Bold"/>
              </a:rPr>
              <a:t>Kurikulum yang dikembangkan adalah kurikulum </a:t>
            </a:r>
          </a:p>
          <a:p>
            <a:pPr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Open Sans Bold"/>
              </a:rPr>
              <a:t>integrasi khas pesantren Persatuan Islam dengan</a:t>
            </a:r>
          </a:p>
          <a:p>
            <a:pPr>
              <a:lnSpc>
                <a:spcPts val="1819"/>
              </a:lnSpc>
            </a:pPr>
            <a:r>
              <a:rPr lang="en-US" sz="1299">
                <a:solidFill>
                  <a:srgbClr val="000000"/>
                </a:solidFill>
                <a:latin typeface="Open Sans Bold"/>
              </a:rPr>
              <a:t>kurikulum Pendidikan Nasional 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995337" y="10049639"/>
            <a:ext cx="4084806" cy="137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1299" dirty="0">
                <a:solidFill>
                  <a:srgbClr val="FFFFFF"/>
                </a:solidFill>
                <a:latin typeface="Open Sans Bold"/>
              </a:rPr>
              <a:t>VISI: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Terwujudnya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madrasah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sebagai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sistem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</a:p>
          <a:p>
            <a:pPr>
              <a:lnSpc>
                <a:spcPts val="1819"/>
              </a:lnSpc>
            </a:pP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pendidikan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unggulan</a:t>
            </a:r>
            <a:endParaRPr lang="en-US" sz="1299" dirty="0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1819"/>
              </a:lnSpc>
            </a:pP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Tafaquh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Fiddin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,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berpengetahuan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luas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</a:p>
          <a:p>
            <a:pPr>
              <a:lnSpc>
                <a:spcPts val="1819"/>
              </a:lnSpc>
            </a:pPr>
            <a:endParaRPr lang="en-US" sz="1299" dirty="0">
              <a:solidFill>
                <a:srgbClr val="FFFFFF"/>
              </a:solidFill>
              <a:latin typeface="Open Sans Bold"/>
            </a:endParaRPr>
          </a:p>
          <a:p>
            <a:pPr>
              <a:lnSpc>
                <a:spcPts val="1819"/>
              </a:lnSpc>
            </a:pPr>
            <a:r>
              <a:rPr lang="en-US" sz="1299" dirty="0">
                <a:solidFill>
                  <a:srgbClr val="FFFFFF"/>
                </a:solidFill>
                <a:latin typeface="Open Sans Bold"/>
              </a:rPr>
              <a:t>MISI: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Membina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generasi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Qurani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yang </a:t>
            </a:r>
          </a:p>
          <a:p>
            <a:pPr>
              <a:lnSpc>
                <a:spcPts val="1819"/>
              </a:lnSpc>
            </a:pP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berdaya</a:t>
            </a:r>
            <a:r>
              <a:rPr lang="en-US" sz="1299" dirty="0">
                <a:solidFill>
                  <a:srgbClr val="FFFFFF"/>
                </a:solidFill>
                <a:latin typeface="Open Sans Bold"/>
              </a:rPr>
              <a:t> </a:t>
            </a:r>
            <a:r>
              <a:rPr lang="en-US" sz="1299" dirty="0" err="1">
                <a:solidFill>
                  <a:srgbClr val="FFFFFF"/>
                </a:solidFill>
                <a:latin typeface="Open Sans Bold"/>
              </a:rPr>
              <a:t>saing</a:t>
            </a:r>
            <a:endParaRPr lang="en-US" sz="1299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4840311" y="2016682"/>
            <a:ext cx="3680108" cy="279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4"/>
              </a:lnSpc>
            </a:pPr>
            <a:r>
              <a:rPr lang="en-US" sz="1689">
                <a:solidFill>
                  <a:srgbClr val="2F706A"/>
                </a:solidFill>
                <a:latin typeface="Eczar SemiBold"/>
              </a:rPr>
              <a:t>Tahun Berdiri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840311" y="4033148"/>
            <a:ext cx="3680108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4"/>
              </a:lnSpc>
            </a:pPr>
            <a:r>
              <a:rPr lang="en-US" sz="1689" dirty="0" err="1">
                <a:solidFill>
                  <a:srgbClr val="2F706A"/>
                </a:solidFill>
                <a:latin typeface="Eczar SemiBold"/>
              </a:rPr>
              <a:t>Jumlah</a:t>
            </a:r>
            <a:r>
              <a:rPr lang="en-US" sz="1689" dirty="0">
                <a:solidFill>
                  <a:srgbClr val="2F706A"/>
                </a:solidFill>
                <a:latin typeface="Eczar SemiBold"/>
              </a:rPr>
              <a:t> </a:t>
            </a:r>
            <a:r>
              <a:rPr lang="en-US" sz="1689" dirty="0" err="1">
                <a:solidFill>
                  <a:srgbClr val="2F706A"/>
                </a:solidFill>
                <a:latin typeface="Eczar SemiBold"/>
              </a:rPr>
              <a:t>Asatidz</a:t>
            </a:r>
            <a:r>
              <a:rPr lang="en-US" sz="1689" dirty="0">
                <a:solidFill>
                  <a:srgbClr val="2F706A"/>
                </a:solidFill>
                <a:latin typeface="Eczar SemiBold"/>
              </a:rPr>
              <a:t> </a:t>
            </a:r>
            <a:r>
              <a:rPr lang="en-US" sz="1689" dirty="0" err="1">
                <a:solidFill>
                  <a:srgbClr val="2F706A"/>
                </a:solidFill>
                <a:latin typeface="Eczar SemiBold"/>
              </a:rPr>
              <a:t>Mu’allimin</a:t>
            </a:r>
            <a:r>
              <a:rPr lang="en-US" sz="1689" dirty="0">
                <a:solidFill>
                  <a:srgbClr val="2F706A"/>
                </a:solidFill>
                <a:latin typeface="Eczar SemiBold"/>
              </a:rPr>
              <a:t> Persis 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4151" y="6006330"/>
            <a:ext cx="3680108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4"/>
              </a:lnSpc>
            </a:pPr>
            <a:r>
              <a:rPr lang="en-US" sz="1689" dirty="0" err="1">
                <a:solidFill>
                  <a:srgbClr val="2F706A"/>
                </a:solidFill>
                <a:latin typeface="Eczar SemiBold"/>
              </a:rPr>
              <a:t>Jumlah</a:t>
            </a:r>
            <a:r>
              <a:rPr lang="en-US" sz="1689" dirty="0">
                <a:solidFill>
                  <a:srgbClr val="2F706A"/>
                </a:solidFill>
                <a:latin typeface="Eczar SemiBold"/>
              </a:rPr>
              <a:t> </a:t>
            </a:r>
            <a:r>
              <a:rPr lang="en-US" sz="1689" dirty="0" err="1">
                <a:solidFill>
                  <a:srgbClr val="2F706A"/>
                </a:solidFill>
                <a:latin typeface="Eczar SemiBold"/>
              </a:rPr>
              <a:t>Santri</a:t>
            </a:r>
            <a:r>
              <a:rPr lang="en-US" sz="1689" dirty="0">
                <a:solidFill>
                  <a:srgbClr val="2F706A"/>
                </a:solidFill>
                <a:latin typeface="Eczar SemiBold"/>
              </a:rPr>
              <a:t> </a:t>
            </a:r>
            <a:r>
              <a:rPr lang="en-US" sz="1689" dirty="0" err="1">
                <a:solidFill>
                  <a:srgbClr val="2F706A"/>
                </a:solidFill>
                <a:latin typeface="Eczar SemiBold"/>
              </a:rPr>
              <a:t>Mu’allimin</a:t>
            </a:r>
            <a:r>
              <a:rPr lang="en-US" sz="1689" dirty="0">
                <a:solidFill>
                  <a:srgbClr val="2F706A"/>
                </a:solidFill>
                <a:latin typeface="Eczar SemiBold"/>
              </a:rPr>
              <a:t> Persis 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926124" y="7809544"/>
            <a:ext cx="3680108" cy="279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4"/>
              </a:lnSpc>
            </a:pPr>
            <a:r>
              <a:rPr lang="en-US" sz="1689">
                <a:solidFill>
                  <a:srgbClr val="2F706A"/>
                </a:solidFill>
                <a:latin typeface="Eczar SemiBold"/>
              </a:rPr>
              <a:t>Kurikulum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142095" y="9593709"/>
            <a:ext cx="3680108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Eczar SemiBold"/>
              </a:rPr>
              <a:t>Visi Misi</a:t>
            </a: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6523943" y="7367212"/>
            <a:ext cx="3992951" cy="5989427"/>
          </a:xfrm>
          <a:prstGeom prst="rect">
            <a:avLst/>
          </a:prstGeom>
        </p:spPr>
      </p:pic>
      <p:sp>
        <p:nvSpPr>
          <p:cNvPr id="42" name="TextBox 42"/>
          <p:cNvSpPr txBox="1"/>
          <p:nvPr/>
        </p:nvSpPr>
        <p:spPr>
          <a:xfrm>
            <a:off x="2997897" y="449248"/>
            <a:ext cx="4536329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19"/>
              </a:lnSpc>
            </a:pPr>
            <a:r>
              <a:rPr lang="en-US" sz="4299" dirty="0">
                <a:solidFill>
                  <a:srgbClr val="FFFFFF"/>
                </a:solidFill>
                <a:latin typeface="Genty"/>
              </a:rPr>
              <a:t>Profile </a:t>
            </a:r>
            <a:r>
              <a:rPr lang="en-US" sz="4299" dirty="0" err="1">
                <a:solidFill>
                  <a:srgbClr val="FFFFFF"/>
                </a:solidFill>
                <a:latin typeface="Genty"/>
              </a:rPr>
              <a:t>Pesantren</a:t>
            </a:r>
            <a:endParaRPr lang="en-US" sz="4299" dirty="0">
              <a:solidFill>
                <a:srgbClr val="FFFFFF"/>
              </a:solidFill>
              <a:latin typeface="Genty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753275" y="1041113"/>
            <a:ext cx="6925131" cy="607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79"/>
              </a:lnSpc>
            </a:pPr>
            <a:r>
              <a:rPr lang="en-US" sz="2800" dirty="0">
                <a:solidFill>
                  <a:srgbClr val="2F706A"/>
                </a:solidFill>
                <a:latin typeface="Eczar SemiBold"/>
              </a:rPr>
              <a:t>MU’ALLIMIN PERSIS 3 PAMEUNGPEUK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469" t="26291" r="40317" b="5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825634" y="2129598"/>
            <a:ext cx="4046379" cy="961910"/>
            <a:chOff x="0" y="0"/>
            <a:chExt cx="299756" cy="71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9756" cy="71258"/>
            </a:xfrm>
            <a:custGeom>
              <a:avLst/>
              <a:gdLst/>
              <a:ahLst/>
              <a:cxnLst/>
              <a:rect l="l" t="t" r="r" b="b"/>
              <a:pathLst>
                <a:path w="299756" h="71258">
                  <a:moveTo>
                    <a:pt x="0" y="0"/>
                  </a:moveTo>
                  <a:lnTo>
                    <a:pt x="299756" y="0"/>
                  </a:lnTo>
                  <a:lnTo>
                    <a:pt x="299756" y="71258"/>
                  </a:lnTo>
                  <a:lnTo>
                    <a:pt x="0" y="71258"/>
                  </a:lnTo>
                  <a:close/>
                </a:path>
              </a:pathLst>
            </a:custGeom>
            <a:solidFill>
              <a:srgbClr val="4CC1A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3797200" y="-3032993"/>
            <a:ext cx="10922201" cy="812338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04940" y="3592199"/>
            <a:ext cx="3749532" cy="34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13"/>
              </a:lnSpc>
            </a:pPr>
            <a:r>
              <a:rPr lang="en-US" sz="1938">
                <a:solidFill>
                  <a:srgbClr val="FFFFFF"/>
                </a:solidFill>
                <a:latin typeface="Open Sans Bold"/>
              </a:rPr>
              <a:t>Tahun Ajaran 2023-2024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-6037867">
            <a:off x="827480" y="-1756889"/>
            <a:ext cx="9666683" cy="13396566"/>
            <a:chOff x="0" y="0"/>
            <a:chExt cx="3230879" cy="44775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5"/>
              <a:stretch>
                <a:fillRect t="-22" b="-2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solidFill>
              <a:srgbClr val="3D9890"/>
            </a:solidFill>
            <a:ln w="12700">
              <a:solidFill>
                <a:srgbClr val="000000"/>
              </a:solidFill>
            </a:ln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alphaModFix amt="8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V="1">
            <a:off x="-611851" y="-6710445"/>
            <a:ext cx="10643941" cy="1064394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298600" y="2371396"/>
            <a:ext cx="6578312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Genty"/>
              </a:rPr>
              <a:t>Kenal lebih dekat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8600" y="3349166"/>
            <a:ext cx="8232998" cy="1471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76"/>
              </a:lnSpc>
            </a:pPr>
            <a:r>
              <a:rPr lang="en-US" sz="3200" dirty="0">
                <a:solidFill>
                  <a:srgbClr val="FFBA00"/>
                </a:solidFill>
                <a:latin typeface="League Spartan"/>
              </a:rPr>
              <a:t>MU’ALLIMIN PERSIS 3</a:t>
            </a:r>
          </a:p>
          <a:p>
            <a:pPr>
              <a:lnSpc>
                <a:spcPts val="5876"/>
              </a:lnSpc>
              <a:spcBef>
                <a:spcPct val="0"/>
              </a:spcBef>
            </a:pPr>
            <a:r>
              <a:rPr lang="en-US" sz="3200" dirty="0">
                <a:solidFill>
                  <a:srgbClr val="FFBA00"/>
                </a:solidFill>
                <a:latin typeface="League Spartan"/>
              </a:rPr>
              <a:t>PAMEUNGPEUK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8600" y="4820992"/>
            <a:ext cx="4873404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SDM, SARANA, FASILITAS &amp; KEGIATAN EKSTRAKURIKULER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/>
          <a:srcRect t="11414" b="11414"/>
          <a:stretch>
            <a:fillRect/>
          </a:stretch>
        </p:blipFill>
        <p:spPr>
          <a:xfrm rot="949776">
            <a:off x="-11258" y="-1503674"/>
            <a:ext cx="11344159" cy="665328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rcRect l="18097" t="8071" r="45871" b="18111"/>
          <a:stretch>
            <a:fillRect/>
          </a:stretch>
        </p:blipFill>
        <p:spPr>
          <a:xfrm>
            <a:off x="3061711" y="2373023"/>
            <a:ext cx="4220584" cy="5764585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 t="11601" b="10548"/>
          <a:stretch>
            <a:fillRect/>
          </a:stretch>
        </p:blipFill>
        <p:spPr>
          <a:xfrm>
            <a:off x="5660821" y="2373023"/>
            <a:ext cx="5144353" cy="6007346"/>
          </a:xfrm>
          <a:prstGeom prst="rect">
            <a:avLst/>
          </a:prstGeom>
        </p:spPr>
      </p:pic>
      <p:grpSp>
        <p:nvGrpSpPr>
          <p:cNvPr id="18" name="Group 18"/>
          <p:cNvGrpSpPr>
            <a:grpSpLocks noChangeAspect="1"/>
          </p:cNvGrpSpPr>
          <p:nvPr/>
        </p:nvGrpSpPr>
        <p:grpSpPr>
          <a:xfrm rot="-5819227">
            <a:off x="-1812890" y="2812178"/>
            <a:ext cx="11711704" cy="16230657"/>
            <a:chOff x="0" y="0"/>
            <a:chExt cx="3230879" cy="447751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5"/>
              <a:stretch>
                <a:fillRect t="-22" b="-22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solidFill>
              <a:srgbClr val="2F706A"/>
            </a:solidFill>
            <a:ln w="12700">
              <a:solidFill>
                <a:srgbClr val="000000"/>
              </a:solidFill>
            </a:ln>
          </p:spPr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11">
            <a:alphaModFix amt="3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68304">
            <a:off x="-4041730" y="6670667"/>
            <a:ext cx="10140860" cy="7542265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/>
          <a:srcRect l="2518" t="23400" r="17631"/>
          <a:stretch>
            <a:fillRect/>
          </a:stretch>
        </p:blipFill>
        <p:spPr>
          <a:xfrm>
            <a:off x="2237141" y="5834584"/>
            <a:ext cx="4945955" cy="7116982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0" y="7306761"/>
            <a:ext cx="10287000" cy="574786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5"/>
          <a:srcRect l="16058" t="21899" r="19140"/>
          <a:stretch>
            <a:fillRect/>
          </a:stretch>
        </p:blipFill>
        <p:spPr>
          <a:xfrm>
            <a:off x="6191616" y="5741768"/>
            <a:ext cx="3936744" cy="71169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802" r="29864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41021" y="305084"/>
            <a:ext cx="9080715" cy="9117400"/>
            <a:chOff x="0" y="0"/>
            <a:chExt cx="2391629" cy="24012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1629" cy="2401290"/>
            </a:xfrm>
            <a:custGeom>
              <a:avLst/>
              <a:gdLst/>
              <a:ahLst/>
              <a:cxnLst/>
              <a:rect l="l" t="t" r="r" b="b"/>
              <a:pathLst>
                <a:path w="2391629" h="2401290">
                  <a:moveTo>
                    <a:pt x="43481" y="0"/>
                  </a:moveTo>
                  <a:lnTo>
                    <a:pt x="2348148" y="0"/>
                  </a:lnTo>
                  <a:cubicBezTo>
                    <a:pt x="2359680" y="0"/>
                    <a:pt x="2370739" y="4581"/>
                    <a:pt x="2378893" y="12735"/>
                  </a:cubicBezTo>
                  <a:cubicBezTo>
                    <a:pt x="2387048" y="20890"/>
                    <a:pt x="2391629" y="31949"/>
                    <a:pt x="2391629" y="43481"/>
                  </a:cubicBezTo>
                  <a:lnTo>
                    <a:pt x="2391629" y="2357810"/>
                  </a:lnTo>
                  <a:cubicBezTo>
                    <a:pt x="2391629" y="2381823"/>
                    <a:pt x="2372162" y="2401290"/>
                    <a:pt x="2348148" y="2401290"/>
                  </a:cubicBezTo>
                  <a:lnTo>
                    <a:pt x="43481" y="2401290"/>
                  </a:lnTo>
                  <a:cubicBezTo>
                    <a:pt x="19467" y="2401290"/>
                    <a:pt x="0" y="2381823"/>
                    <a:pt x="0" y="2357810"/>
                  </a:cubicBezTo>
                  <a:lnTo>
                    <a:pt x="0" y="43481"/>
                  </a:lnTo>
                  <a:cubicBezTo>
                    <a:pt x="0" y="19467"/>
                    <a:pt x="19467" y="0"/>
                    <a:pt x="434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03886" y="305084"/>
            <a:ext cx="9479228" cy="8472205"/>
            <a:chOff x="0" y="0"/>
            <a:chExt cx="2496587" cy="22313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96587" cy="2231363"/>
            </a:xfrm>
            <a:custGeom>
              <a:avLst/>
              <a:gdLst/>
              <a:ahLst/>
              <a:cxnLst/>
              <a:rect l="l" t="t" r="r" b="b"/>
              <a:pathLst>
                <a:path w="2496587" h="2231363">
                  <a:moveTo>
                    <a:pt x="41653" y="0"/>
                  </a:moveTo>
                  <a:lnTo>
                    <a:pt x="2454934" y="0"/>
                  </a:lnTo>
                  <a:cubicBezTo>
                    <a:pt x="2465981" y="0"/>
                    <a:pt x="2476575" y="4388"/>
                    <a:pt x="2484387" y="12200"/>
                  </a:cubicBezTo>
                  <a:cubicBezTo>
                    <a:pt x="2492198" y="20011"/>
                    <a:pt x="2496587" y="30606"/>
                    <a:pt x="2496587" y="41653"/>
                  </a:cubicBezTo>
                  <a:lnTo>
                    <a:pt x="2496587" y="2189710"/>
                  </a:lnTo>
                  <a:cubicBezTo>
                    <a:pt x="2496587" y="2200757"/>
                    <a:pt x="2492198" y="2211351"/>
                    <a:pt x="2484387" y="2219163"/>
                  </a:cubicBezTo>
                  <a:cubicBezTo>
                    <a:pt x="2476575" y="2226974"/>
                    <a:pt x="2465981" y="2231363"/>
                    <a:pt x="2454934" y="2231363"/>
                  </a:cubicBezTo>
                  <a:lnTo>
                    <a:pt x="41653" y="2231363"/>
                  </a:lnTo>
                  <a:cubicBezTo>
                    <a:pt x="30606" y="2231363"/>
                    <a:pt x="20011" y="2226974"/>
                    <a:pt x="12200" y="2219163"/>
                  </a:cubicBezTo>
                  <a:cubicBezTo>
                    <a:pt x="4388" y="2211351"/>
                    <a:pt x="0" y="2200757"/>
                    <a:pt x="0" y="2189710"/>
                  </a:cubicBezTo>
                  <a:lnTo>
                    <a:pt x="0" y="41653"/>
                  </a:lnTo>
                  <a:cubicBezTo>
                    <a:pt x="0" y="30606"/>
                    <a:pt x="4388" y="20011"/>
                    <a:pt x="12200" y="12200"/>
                  </a:cubicBezTo>
                  <a:cubicBezTo>
                    <a:pt x="20011" y="4388"/>
                    <a:pt x="30606" y="0"/>
                    <a:pt x="41653" y="0"/>
                  </a:cubicBezTo>
                  <a:close/>
                </a:path>
              </a:pathLst>
            </a:custGeom>
            <a:solidFill>
              <a:srgbClr val="388B8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 t="15588" b="15588"/>
          <a:stretch>
            <a:fillRect/>
          </a:stretch>
        </p:blipFill>
        <p:spPr>
          <a:xfrm>
            <a:off x="-835293" y="-284058"/>
            <a:ext cx="11957586" cy="625106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alphaModFix amt="6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-5400000">
            <a:off x="6571635" y="-1378841"/>
            <a:ext cx="5022939" cy="1054177"/>
            <a:chOff x="0" y="0"/>
            <a:chExt cx="1322914" cy="2776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22914" cy="277643"/>
            </a:xfrm>
            <a:custGeom>
              <a:avLst/>
              <a:gdLst/>
              <a:ahLst/>
              <a:cxnLst/>
              <a:rect l="l" t="t" r="r" b="b"/>
              <a:pathLst>
                <a:path w="1322914" h="277643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99036"/>
                  </a:lnTo>
                  <a:cubicBezTo>
                    <a:pt x="1322914" y="219884"/>
                    <a:pt x="1314632" y="239878"/>
                    <a:pt x="1299891" y="254620"/>
                  </a:cubicBezTo>
                  <a:cubicBezTo>
                    <a:pt x="1285149" y="269362"/>
                    <a:pt x="1265155" y="277643"/>
                    <a:pt x="1244307" y="277643"/>
                  </a:cubicBezTo>
                  <a:lnTo>
                    <a:pt x="78607" y="277643"/>
                  </a:lnTo>
                  <a:cubicBezTo>
                    <a:pt x="57759" y="277643"/>
                    <a:pt x="37765" y="269362"/>
                    <a:pt x="23023" y="254620"/>
                  </a:cubicBezTo>
                  <a:cubicBezTo>
                    <a:pt x="8282" y="239878"/>
                    <a:pt x="0" y="219884"/>
                    <a:pt x="0" y="199036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FFFFFF">
                <a:alpha val="97647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alphaModFix amt="4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-653795" y="6915224"/>
            <a:ext cx="7637349" cy="615761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351136" y="1324688"/>
            <a:ext cx="4531977" cy="371142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144130" y="804849"/>
            <a:ext cx="2167076" cy="3736338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2872776" y="1164417"/>
            <a:ext cx="709784" cy="69825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899790" y="1538871"/>
            <a:ext cx="469971" cy="469971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58685" y="5169836"/>
            <a:ext cx="3264834" cy="3033575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028700" y="5379171"/>
            <a:ext cx="416861" cy="416861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737341" y="5141693"/>
            <a:ext cx="1963275" cy="3384956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983554" y="5141693"/>
            <a:ext cx="1963275" cy="3384956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0"/>
          <a:srcRect l="18646" r="13425"/>
          <a:stretch>
            <a:fillRect/>
          </a:stretch>
        </p:blipFill>
        <p:spPr>
          <a:xfrm>
            <a:off x="7464234" y="5796032"/>
            <a:ext cx="3479601" cy="7683691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21"/>
          <a:srcRect l="1925" t="7786" r="12727" b="8912"/>
          <a:stretch>
            <a:fillRect/>
          </a:stretch>
        </p:blipFill>
        <p:spPr>
          <a:xfrm>
            <a:off x="4152900" y="7278444"/>
            <a:ext cx="3975487" cy="582028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22"/>
          <a:srcRect t="9999" b="10000"/>
          <a:stretch>
            <a:fillRect/>
          </a:stretch>
        </p:blipFill>
        <p:spPr>
          <a:xfrm>
            <a:off x="0" y="8432011"/>
            <a:ext cx="10287000" cy="459486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5549797" y="5454252"/>
            <a:ext cx="338363" cy="68356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7679724" y="5454252"/>
            <a:ext cx="525780" cy="62865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387851" y="2522688"/>
            <a:ext cx="1679635" cy="113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Open Sans Bold"/>
              </a:rPr>
              <a:t>•15 Ruang </a:t>
            </a:r>
            <a:r>
              <a:rPr lang="en-US" sz="1100" dirty="0" err="1">
                <a:solidFill>
                  <a:srgbClr val="000000"/>
                </a:solidFill>
                <a:latin typeface="Open Sans Bold"/>
              </a:rPr>
              <a:t>belajar</a:t>
            </a:r>
            <a:r>
              <a:rPr lang="en-US" sz="1100" dirty="0">
                <a:solidFill>
                  <a:srgbClr val="000000"/>
                </a:solidFill>
                <a:latin typeface="Open Sans Bold"/>
              </a:rPr>
              <a:t> </a:t>
            </a:r>
          </a:p>
          <a:p>
            <a:pPr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Open Sans Bold"/>
              </a:rPr>
              <a:t>yang </a:t>
            </a:r>
            <a:r>
              <a:rPr lang="en-US" sz="1100" dirty="0" err="1">
                <a:solidFill>
                  <a:srgbClr val="000000"/>
                </a:solidFill>
                <a:latin typeface="Open Sans Bold"/>
              </a:rPr>
              <a:t>presentatif</a:t>
            </a:r>
            <a:endParaRPr lang="en-US" sz="1100" dirty="0">
              <a:solidFill>
                <a:srgbClr val="000000"/>
              </a:solidFill>
              <a:latin typeface="Open Sans Bold"/>
            </a:endParaRPr>
          </a:p>
          <a:p>
            <a:pPr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Open Sans Bold"/>
              </a:rPr>
              <a:t>•2 Ruang </a:t>
            </a:r>
            <a:r>
              <a:rPr lang="en-US" sz="1100" dirty="0" err="1">
                <a:solidFill>
                  <a:srgbClr val="000000"/>
                </a:solidFill>
                <a:latin typeface="Open Sans Bold"/>
              </a:rPr>
              <a:t>rapat</a:t>
            </a:r>
            <a:r>
              <a:rPr lang="en-US" sz="11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Open Sans Bold"/>
              </a:rPr>
              <a:t>kegiatan</a:t>
            </a:r>
            <a:endParaRPr lang="en-US" sz="1100" dirty="0">
              <a:solidFill>
                <a:srgbClr val="000000"/>
              </a:solidFill>
              <a:latin typeface="Open Sans Bold"/>
            </a:endParaRPr>
          </a:p>
          <a:p>
            <a:pPr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Open Sans Bold"/>
              </a:rPr>
              <a:t>•Ruang </a:t>
            </a:r>
            <a:r>
              <a:rPr lang="en-US" sz="1100" dirty="0" err="1">
                <a:solidFill>
                  <a:srgbClr val="000000"/>
                </a:solidFill>
                <a:latin typeface="Open Sans Bold"/>
              </a:rPr>
              <a:t>Staf</a:t>
            </a:r>
            <a:r>
              <a:rPr lang="en-US" sz="1100" dirty="0">
                <a:solidFill>
                  <a:srgbClr val="000000"/>
                </a:solidFill>
                <a:latin typeface="Open Sans Bold"/>
              </a:rPr>
              <a:t> RG UG</a:t>
            </a:r>
          </a:p>
          <a:p>
            <a:pPr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Open Sans Bold"/>
              </a:rPr>
              <a:t>•Auditorium</a:t>
            </a:r>
          </a:p>
          <a:p>
            <a:pPr>
              <a:lnSpc>
                <a:spcPts val="1540"/>
              </a:lnSpc>
            </a:pPr>
            <a:r>
              <a:rPr lang="en-US" sz="1100" dirty="0">
                <a:solidFill>
                  <a:srgbClr val="000000"/>
                </a:solidFill>
                <a:latin typeface="Open Sans Bold"/>
              </a:rPr>
              <a:t>•</a:t>
            </a:r>
            <a:r>
              <a:rPr lang="en-US" sz="1100" dirty="0" err="1">
                <a:solidFill>
                  <a:srgbClr val="000000"/>
                </a:solidFill>
                <a:latin typeface="Open Sans Bold"/>
              </a:rPr>
              <a:t>Perpustakaan</a:t>
            </a:r>
            <a:endParaRPr lang="en-US" sz="1100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2491102" y="2210744"/>
            <a:ext cx="1091458" cy="279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4"/>
              </a:lnSpc>
            </a:pPr>
            <a:r>
              <a:rPr lang="en-US" sz="1689">
                <a:solidFill>
                  <a:srgbClr val="2F706A"/>
                </a:solidFill>
                <a:latin typeface="Eczar SemiBold"/>
              </a:rPr>
              <a:t>Sarana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325196" y="92075"/>
            <a:ext cx="7636981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</a:pPr>
            <a:r>
              <a:rPr lang="en-US" sz="5499">
                <a:solidFill>
                  <a:srgbClr val="FFFFFF"/>
                </a:solidFill>
                <a:latin typeface="Genty"/>
              </a:rPr>
              <a:t>Kenal lebih dekat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905500" y="2361555"/>
            <a:ext cx="3902626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>
              <a:lnSpc>
                <a:spcPts val="1423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juara</a:t>
            </a:r>
            <a:r>
              <a:rPr lang="en-US" sz="1200" dirty="0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3 Nasional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KOMPETISI PENDIDIKAN AGAMA ISLAM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April 2022</a:t>
            </a:r>
          </a:p>
          <a:p>
            <a:pPr marL="171450" indent="-171450">
              <a:lnSpc>
                <a:spcPts val="1423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Juara</a:t>
            </a:r>
            <a:r>
              <a:rPr lang="en-US" sz="1200" dirty="0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2 Nasional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JUARA TAHFIZ REMAJA HEBAT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April 2022</a:t>
            </a:r>
          </a:p>
          <a:p>
            <a:pPr marL="171450" indent="-171450">
              <a:lnSpc>
                <a:spcPts val="1423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Juara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1 Nasional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ORASI ILMIAH PANCASILA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en-US" sz="12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Juni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2021</a:t>
            </a:r>
          </a:p>
          <a:p>
            <a:pPr marL="171450" indent="-171450">
              <a:lnSpc>
                <a:spcPts val="1423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Juara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1 Nasional </a:t>
            </a:r>
            <a:r>
              <a:rPr lang="it-IT" sz="1200" b="0" i="0" u="none" strike="noStrike" dirty="0">
                <a:solidFill>
                  <a:srgbClr val="000000"/>
                </a:solidFill>
                <a:effectLst/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LOMBA PIDATO INDONESIA INDEPENDENCE DAYS COMPETITION</a:t>
            </a:r>
            <a:r>
              <a:rPr lang="it-IT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en-US" sz="12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Agustus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2021</a:t>
            </a:r>
          </a:p>
          <a:p>
            <a:pPr marL="171450" indent="-171450">
              <a:lnSpc>
                <a:spcPts val="1423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Juara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2 Nasional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KOMPETISI ILMU EKONOMI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OSI Mei 2022</a:t>
            </a:r>
          </a:p>
          <a:p>
            <a:pPr marL="171450" indent="-171450">
              <a:lnSpc>
                <a:spcPts val="1423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Juara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1 </a:t>
            </a:r>
            <a:r>
              <a:rPr lang="en-US" sz="12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Provinsi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TOURNAMENT KARATE SE-JABAR (KOMITE JUNIOR PUTRI 50 KG) PIALA DANPUSDIKARMED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</a:t>
            </a:r>
            <a:r>
              <a:rPr lang="en-US" sz="1200" dirty="0" err="1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Maret</a:t>
            </a:r>
            <a:r>
              <a:rPr lang="en-US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 2022</a:t>
            </a:r>
          </a:p>
          <a:p>
            <a:pPr marL="171450" indent="-171450">
              <a:lnSpc>
                <a:spcPts val="1423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. Dll</a:t>
            </a:r>
            <a:endParaRPr lang="en-US" sz="1200" dirty="0"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469905" y="1484967"/>
            <a:ext cx="120981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0"/>
              </a:lnSpc>
            </a:pPr>
            <a:r>
              <a:rPr lang="en-US" sz="1500">
                <a:solidFill>
                  <a:srgbClr val="F6FFFD"/>
                </a:solidFill>
                <a:latin typeface="Eczar SemiBold"/>
              </a:rPr>
              <a:t>Prestasi</a:t>
            </a:r>
          </a:p>
          <a:p>
            <a:pPr>
              <a:lnSpc>
                <a:spcPts val="2100"/>
              </a:lnSpc>
            </a:pPr>
            <a:r>
              <a:rPr lang="en-US" sz="1500">
                <a:solidFill>
                  <a:srgbClr val="F6FFFD"/>
                </a:solidFill>
                <a:latin typeface="Eczar SemiBold"/>
              </a:rPr>
              <a:t> Akademik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32487" y="6223374"/>
            <a:ext cx="2317230" cy="107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200" dirty="0">
                <a:solidFill>
                  <a:srgbClr val="000000"/>
                </a:solidFill>
                <a:latin typeface="Open Sans Bold"/>
              </a:rPr>
              <a:t>•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Merilis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Buku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Umemori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Glukosa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tahun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2022</a:t>
            </a:r>
          </a:p>
          <a:p>
            <a:pPr>
              <a:lnSpc>
                <a:spcPts val="1679"/>
              </a:lnSpc>
            </a:pPr>
            <a:r>
              <a:rPr lang="en-US" sz="1200" dirty="0">
                <a:solidFill>
                  <a:srgbClr val="000000"/>
                </a:solidFill>
                <a:latin typeface="Open Sans Bold"/>
              </a:rPr>
              <a:t>•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Merilis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Buku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Dialog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Tanpa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Suara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 Bold"/>
              </a:rPr>
              <a:t>tahun</a:t>
            </a:r>
            <a:r>
              <a:rPr lang="en-US" sz="1200" dirty="0">
                <a:solidFill>
                  <a:srgbClr val="000000"/>
                </a:solidFill>
                <a:latin typeface="Open Sans Bold"/>
              </a:rPr>
              <a:t> 2022</a:t>
            </a:r>
          </a:p>
          <a:p>
            <a:pPr>
              <a:lnSpc>
                <a:spcPts val="1679"/>
              </a:lnSpc>
            </a:pPr>
            <a:r>
              <a:rPr lang="en-US" sz="1200" dirty="0">
                <a:solidFill>
                  <a:srgbClr val="000000"/>
                </a:solidFill>
                <a:latin typeface="Open Sans Bold"/>
              </a:rPr>
              <a:t>• DLL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76009" y="5285204"/>
            <a:ext cx="1830186" cy="576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4"/>
              </a:lnSpc>
            </a:pPr>
            <a:r>
              <a:rPr lang="en-US" sz="1689">
                <a:solidFill>
                  <a:srgbClr val="FFFFFF"/>
                </a:solidFill>
                <a:latin typeface="Eczar SemiBold"/>
              </a:rPr>
              <a:t>Prestasi </a:t>
            </a:r>
          </a:p>
          <a:p>
            <a:pPr>
              <a:lnSpc>
                <a:spcPts val="2364"/>
              </a:lnSpc>
            </a:pPr>
            <a:r>
              <a:rPr lang="en-US" sz="1689">
                <a:solidFill>
                  <a:srgbClr val="FFFFFF"/>
                </a:solidFill>
                <a:latin typeface="Eczar SemiBold"/>
              </a:rPr>
              <a:t>Non - Akademik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874716" y="6445959"/>
            <a:ext cx="16885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2F706A"/>
                </a:solidFill>
                <a:latin typeface="Eczar SemiBold"/>
              </a:rPr>
              <a:t>Ekskul Wajib ;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071034" y="6737177"/>
            <a:ext cx="1657512" cy="1220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7217" lvl="1" indent="-93608">
              <a:lnSpc>
                <a:spcPts val="1214"/>
              </a:lnSpc>
              <a:buFont typeface="Arial"/>
              <a:buChar char="•"/>
            </a:pPr>
            <a:r>
              <a:rPr lang="en-US" sz="867" dirty="0">
                <a:solidFill>
                  <a:srgbClr val="000000"/>
                </a:solidFill>
                <a:latin typeface="Open Sans Bold"/>
              </a:rPr>
              <a:t>Tafsir Al-Munir</a:t>
            </a:r>
          </a:p>
          <a:p>
            <a:pPr marL="187217" lvl="1" indent="-93608">
              <a:lnSpc>
                <a:spcPts val="1214"/>
              </a:lnSpc>
              <a:buFont typeface="Arial"/>
              <a:buChar char="•"/>
            </a:pPr>
            <a:r>
              <a:rPr lang="en-US" sz="867" dirty="0" err="1">
                <a:solidFill>
                  <a:srgbClr val="000000"/>
                </a:solidFill>
                <a:latin typeface="Open Sans Bold"/>
              </a:rPr>
              <a:t>Fathul</a:t>
            </a:r>
            <a:r>
              <a:rPr lang="en-US" sz="867" dirty="0">
                <a:solidFill>
                  <a:srgbClr val="000000"/>
                </a:solidFill>
                <a:latin typeface="Open Sans Bold"/>
              </a:rPr>
              <a:t> Majid</a:t>
            </a:r>
          </a:p>
          <a:p>
            <a:pPr marL="187217" lvl="1" indent="-93608">
              <a:lnSpc>
                <a:spcPts val="1214"/>
              </a:lnSpc>
              <a:buFont typeface="Arial"/>
              <a:buChar char="•"/>
            </a:pPr>
            <a:r>
              <a:rPr lang="en-US" sz="867" dirty="0" err="1">
                <a:solidFill>
                  <a:srgbClr val="000000"/>
                </a:solidFill>
                <a:latin typeface="Open Sans Bold"/>
              </a:rPr>
              <a:t>Hiwar</a:t>
            </a:r>
            <a:r>
              <a:rPr lang="en-US" sz="867" dirty="0">
                <a:solidFill>
                  <a:srgbClr val="000000"/>
                </a:solidFill>
                <a:latin typeface="Open Sans Bold"/>
              </a:rPr>
              <a:t> Arab</a:t>
            </a:r>
          </a:p>
          <a:p>
            <a:pPr marL="187217" lvl="1" indent="-93608">
              <a:lnSpc>
                <a:spcPts val="1214"/>
              </a:lnSpc>
              <a:buFont typeface="Arial"/>
              <a:buChar char="•"/>
            </a:pPr>
            <a:r>
              <a:rPr lang="en-US" sz="867" dirty="0">
                <a:solidFill>
                  <a:srgbClr val="000000"/>
                </a:solidFill>
                <a:latin typeface="Open Sans Bold"/>
              </a:rPr>
              <a:t>Futsal</a:t>
            </a:r>
          </a:p>
          <a:p>
            <a:pPr marL="187217" lvl="1" indent="-93608">
              <a:lnSpc>
                <a:spcPts val="1214"/>
              </a:lnSpc>
              <a:buFont typeface="Arial"/>
              <a:buChar char="•"/>
            </a:pPr>
            <a:r>
              <a:rPr lang="en-US" sz="867" dirty="0" err="1">
                <a:solidFill>
                  <a:srgbClr val="000000"/>
                </a:solidFill>
                <a:latin typeface="Open Sans Bold"/>
              </a:rPr>
              <a:t>Menjahit</a:t>
            </a:r>
            <a:endParaRPr lang="en-US" sz="867" dirty="0">
              <a:solidFill>
                <a:srgbClr val="000000"/>
              </a:solidFill>
              <a:latin typeface="Open Sans Bold"/>
            </a:endParaRPr>
          </a:p>
          <a:p>
            <a:pPr marL="187217" lvl="1" indent="-93608">
              <a:lnSpc>
                <a:spcPts val="1214"/>
              </a:lnSpc>
              <a:buFont typeface="Arial"/>
              <a:buChar char="•"/>
            </a:pPr>
            <a:r>
              <a:rPr lang="en-US" sz="867" dirty="0" err="1">
                <a:solidFill>
                  <a:srgbClr val="000000"/>
                </a:solidFill>
                <a:latin typeface="Open Sans Bold"/>
              </a:rPr>
              <a:t>Harmoni</a:t>
            </a:r>
            <a:endParaRPr lang="en-US" sz="867" dirty="0">
              <a:solidFill>
                <a:srgbClr val="000000"/>
              </a:solidFill>
              <a:latin typeface="Open Sans Bold"/>
            </a:endParaRPr>
          </a:p>
          <a:p>
            <a:pPr marL="187217" lvl="1" indent="-93608">
              <a:lnSpc>
                <a:spcPts val="1214"/>
              </a:lnSpc>
              <a:buFont typeface="Arial"/>
              <a:buChar char="•"/>
            </a:pPr>
            <a:r>
              <a:rPr lang="en-US" sz="867" dirty="0" err="1">
                <a:solidFill>
                  <a:srgbClr val="000000"/>
                </a:solidFill>
                <a:latin typeface="Open Sans Bold"/>
              </a:rPr>
              <a:t>Santata</a:t>
            </a:r>
            <a:endParaRPr lang="en-US" sz="867" dirty="0">
              <a:solidFill>
                <a:srgbClr val="000000"/>
              </a:solidFill>
              <a:latin typeface="Open Sans Bold"/>
            </a:endParaRPr>
          </a:p>
          <a:p>
            <a:pPr marL="187217" lvl="1" indent="-93608">
              <a:lnSpc>
                <a:spcPts val="1214"/>
              </a:lnSpc>
              <a:buFont typeface="Arial"/>
              <a:buChar char="•"/>
            </a:pPr>
            <a:r>
              <a:rPr lang="en-US" sz="867" dirty="0" err="1">
                <a:solidFill>
                  <a:srgbClr val="000000"/>
                </a:solidFill>
                <a:latin typeface="Open Sans Bold"/>
              </a:rPr>
              <a:t>Nahwu</a:t>
            </a:r>
            <a:r>
              <a:rPr lang="en-US" sz="867" dirty="0">
                <a:solidFill>
                  <a:srgbClr val="000000"/>
                </a:solidFill>
                <a:latin typeface="Open Sans Bold"/>
              </a:rPr>
              <a:t> Sharaf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243051" y="6552004"/>
            <a:ext cx="1688526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2F706A"/>
                </a:solidFill>
                <a:latin typeface="Eczar SemiBold"/>
              </a:rPr>
              <a:t>Ekskul Pilihan ;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243051" y="7027284"/>
            <a:ext cx="1960984" cy="690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000000"/>
                </a:solidFill>
                <a:latin typeface="Open Sans Bold"/>
              </a:rPr>
              <a:t>Mading</a:t>
            </a:r>
          </a:p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000000"/>
                </a:solidFill>
                <a:latin typeface="Open Sans Bold"/>
              </a:rPr>
              <a:t>Tahsin </a:t>
            </a:r>
          </a:p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000000"/>
                </a:solidFill>
                <a:latin typeface="Open Sans Bold"/>
              </a:rPr>
              <a:t>Al-Hidayah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2690" t="64253" r="31649" b="6431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2F706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53000"/>
          </a:blip>
          <a:srcRect l="22717" r="17187"/>
          <a:stretch>
            <a:fillRect/>
          </a:stretch>
        </p:blipFill>
        <p:spPr>
          <a:xfrm>
            <a:off x="-124229" y="-228892"/>
            <a:ext cx="10535458" cy="133165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5400000">
            <a:off x="6272086" y="10210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194892" y="4120600"/>
            <a:ext cx="4028232" cy="760039"/>
            <a:chOff x="0" y="0"/>
            <a:chExt cx="1060933" cy="2001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60933" cy="200175"/>
            </a:xfrm>
            <a:custGeom>
              <a:avLst/>
              <a:gdLst/>
              <a:ahLst/>
              <a:cxnLst/>
              <a:rect l="l" t="t" r="r" b="b"/>
              <a:pathLst>
                <a:path w="1060933" h="200175">
                  <a:moveTo>
                    <a:pt x="17297" y="0"/>
                  </a:moveTo>
                  <a:lnTo>
                    <a:pt x="1043636" y="0"/>
                  </a:lnTo>
                  <a:cubicBezTo>
                    <a:pt x="1048224" y="0"/>
                    <a:pt x="1052623" y="1822"/>
                    <a:pt x="1055867" y="5066"/>
                  </a:cubicBezTo>
                  <a:cubicBezTo>
                    <a:pt x="1059111" y="8310"/>
                    <a:pt x="1060933" y="12710"/>
                    <a:pt x="1060933" y="17297"/>
                  </a:cubicBezTo>
                  <a:lnTo>
                    <a:pt x="1060933" y="182878"/>
                  </a:lnTo>
                  <a:cubicBezTo>
                    <a:pt x="1060933" y="187465"/>
                    <a:pt x="1059111" y="191865"/>
                    <a:pt x="1055867" y="195109"/>
                  </a:cubicBezTo>
                  <a:cubicBezTo>
                    <a:pt x="1052623" y="198352"/>
                    <a:pt x="1048224" y="200175"/>
                    <a:pt x="1043636" y="200175"/>
                  </a:cubicBezTo>
                  <a:lnTo>
                    <a:pt x="17297" y="200175"/>
                  </a:lnTo>
                  <a:cubicBezTo>
                    <a:pt x="12710" y="200175"/>
                    <a:pt x="8310" y="198352"/>
                    <a:pt x="5066" y="195109"/>
                  </a:cubicBezTo>
                  <a:cubicBezTo>
                    <a:pt x="1822" y="191865"/>
                    <a:pt x="0" y="187465"/>
                    <a:pt x="0" y="182878"/>
                  </a:cubicBezTo>
                  <a:lnTo>
                    <a:pt x="0" y="17297"/>
                  </a:lnTo>
                  <a:cubicBezTo>
                    <a:pt x="0" y="12710"/>
                    <a:pt x="1822" y="8310"/>
                    <a:pt x="5066" y="5066"/>
                  </a:cubicBezTo>
                  <a:cubicBezTo>
                    <a:pt x="8310" y="1822"/>
                    <a:pt x="12710" y="0"/>
                    <a:pt x="17297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8"/>
          <a:srcRect l="29662" t="12135" r="26920" b="44321"/>
          <a:stretch>
            <a:fillRect/>
          </a:stretch>
        </p:blipFill>
        <p:spPr>
          <a:xfrm>
            <a:off x="0" y="4500619"/>
            <a:ext cx="4859942" cy="732943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745142" y="1993344"/>
            <a:ext cx="5003028" cy="886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32"/>
              </a:lnSpc>
            </a:pPr>
            <a:r>
              <a:rPr lang="en-US" sz="3300">
                <a:solidFill>
                  <a:srgbClr val="FEFEFE"/>
                </a:solidFill>
                <a:latin typeface="Nexa Script"/>
              </a:rPr>
              <a:t>Prestasi Akademik dan</a:t>
            </a:r>
          </a:p>
          <a:p>
            <a:pPr>
              <a:lnSpc>
                <a:spcPts val="3432"/>
              </a:lnSpc>
            </a:pPr>
            <a:r>
              <a:rPr lang="en-US" sz="3300">
                <a:solidFill>
                  <a:srgbClr val="FEFEFE"/>
                </a:solidFill>
                <a:latin typeface="Nexa Script"/>
              </a:rPr>
              <a:t> non akademik santri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0124" y="2734956"/>
            <a:ext cx="810337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79"/>
              </a:lnSpc>
            </a:pPr>
            <a:r>
              <a:rPr lang="en-US" sz="3600" dirty="0">
                <a:solidFill>
                  <a:srgbClr val="FEFEFE"/>
                </a:solidFill>
                <a:latin typeface="Genty Sans"/>
              </a:rPr>
              <a:t>MA PERSIS 3 PAMEUNGPEUK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328815" y="4205344"/>
            <a:ext cx="397999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2F706A"/>
                </a:solidFill>
                <a:latin typeface="Nexa Script"/>
              </a:rPr>
              <a:t>Haifa Nailah Muttaqin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59584" y="5291224"/>
            <a:ext cx="5611869" cy="388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4053" lvl="1" indent="-187026">
              <a:lnSpc>
                <a:spcPts val="2425"/>
              </a:lnSpc>
              <a:buFont typeface="Arial"/>
              <a:buChar char="•"/>
            </a:pPr>
            <a:r>
              <a:rPr lang="en-US" sz="1732">
                <a:solidFill>
                  <a:srgbClr val="F6FFFD"/>
                </a:solidFill>
                <a:latin typeface="Genty Sans Bold"/>
              </a:rPr>
              <a:t>Juara 1 Tingkat Nasional (ORASI ILMIAH PANCASILA)</a:t>
            </a:r>
          </a:p>
          <a:p>
            <a:pPr marL="374053" lvl="1" indent="-187026">
              <a:lnSpc>
                <a:spcPts val="2425"/>
              </a:lnSpc>
              <a:buFont typeface="Arial"/>
              <a:buChar char="•"/>
            </a:pPr>
            <a:r>
              <a:rPr lang="en-US" sz="1732">
                <a:solidFill>
                  <a:srgbClr val="F6FFFD"/>
                </a:solidFill>
                <a:latin typeface="Genty Sans"/>
              </a:rPr>
              <a:t>Juara 1 Tingkat Nasional (LOMBA PIDATO INDONESIA INDEPENDENCE DAYS COMPETITION)</a:t>
            </a:r>
          </a:p>
          <a:p>
            <a:pPr marL="374053" lvl="1" indent="-187026">
              <a:lnSpc>
                <a:spcPts val="2425"/>
              </a:lnSpc>
              <a:buFont typeface="Arial"/>
              <a:buChar char="•"/>
            </a:pPr>
            <a:r>
              <a:rPr lang="en-US" sz="1732">
                <a:solidFill>
                  <a:srgbClr val="F6FFFD"/>
                </a:solidFill>
                <a:latin typeface="Genty Sans"/>
              </a:rPr>
              <a:t>Juara 1 Tingkat Nasional (KOMPETISI SPEECH)</a:t>
            </a:r>
          </a:p>
          <a:p>
            <a:pPr marL="374053" lvl="1" indent="-187026">
              <a:lnSpc>
                <a:spcPts val="2425"/>
              </a:lnSpc>
              <a:buFont typeface="Arial"/>
              <a:buChar char="•"/>
            </a:pPr>
            <a:r>
              <a:rPr lang="en-US" sz="1732">
                <a:solidFill>
                  <a:srgbClr val="F6FFFD"/>
                </a:solidFill>
                <a:latin typeface="Genty Sans"/>
              </a:rPr>
              <a:t>Juara 1 Tingkat Nasional (LOMBA PIDATO KEJUARAAN BERGILIR NASIONAL KEJAR MIMPI LHOKSEUMAWE)</a:t>
            </a:r>
          </a:p>
          <a:p>
            <a:pPr marL="374053" lvl="1" indent="-187026">
              <a:lnSpc>
                <a:spcPts val="2425"/>
              </a:lnSpc>
              <a:buFont typeface="Arial"/>
              <a:buChar char="•"/>
            </a:pPr>
            <a:r>
              <a:rPr lang="en-US" sz="1732">
                <a:solidFill>
                  <a:srgbClr val="F6FFFD"/>
                </a:solidFill>
                <a:latin typeface="Genty Sans"/>
              </a:rPr>
              <a:t>Juara 1 Tingkat Nasional (LOMBA PIDATO BIOGRAFI TOKOH BANGSA TINGKAT NASIONAL TAHUN 2021)</a:t>
            </a:r>
          </a:p>
          <a:p>
            <a:pPr marL="374053" lvl="1" indent="-187026">
              <a:lnSpc>
                <a:spcPts val="2425"/>
              </a:lnSpc>
              <a:buFont typeface="Arial"/>
              <a:buChar char="•"/>
            </a:pPr>
            <a:r>
              <a:rPr lang="en-US" sz="1732">
                <a:solidFill>
                  <a:srgbClr val="F6FFFD"/>
                </a:solidFill>
                <a:latin typeface="Genty Sans"/>
              </a:rPr>
              <a:t>Juara 2 Tingkat Provinsi</a:t>
            </a:r>
            <a:r>
              <a:rPr lang="en-US" sz="1732">
                <a:solidFill>
                  <a:srgbClr val="F6FFFD"/>
                </a:solidFill>
                <a:latin typeface="Genty Sans Bold"/>
              </a:rPr>
              <a:t> (KOMPETISI VIDEO PENDEK DAKWAH)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2690" t="64253" r="31649" b="6431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2F706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584868" y="3532630"/>
            <a:ext cx="4509330" cy="258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5456" lvl="1" indent="-157728">
              <a:lnSpc>
                <a:spcPts val="2045"/>
              </a:lnSpc>
              <a:buFont typeface="Arial"/>
              <a:buChar char="•"/>
            </a:pPr>
            <a:r>
              <a:rPr lang="en-US" sz="1461">
                <a:solidFill>
                  <a:srgbClr val="F6FFFD"/>
                </a:solidFill>
                <a:latin typeface="Genty Sans Bold"/>
              </a:rPr>
              <a:t>Juara 2 Tingkat Provinsi (TOURNAMENT KARATE SE-JABAR PIALA DANPUSDIKARMED)</a:t>
            </a:r>
          </a:p>
          <a:p>
            <a:pPr marL="315456" lvl="1" indent="-157728">
              <a:lnSpc>
                <a:spcPts val="2045"/>
              </a:lnSpc>
              <a:buFont typeface="Arial"/>
              <a:buChar char="•"/>
            </a:pPr>
            <a:r>
              <a:rPr lang="en-US" sz="1461">
                <a:solidFill>
                  <a:srgbClr val="F6FFFD"/>
                </a:solidFill>
                <a:latin typeface="Genty Sans Bold"/>
              </a:rPr>
              <a:t>Juara 1 Tingkat Provinsi (TOURNAMENT KARATE SE-JABAR (KOMITE JUNIOR PUTRI 50 KG) PIALA DANPUSDIKARMED)</a:t>
            </a:r>
          </a:p>
          <a:p>
            <a:pPr marL="315456" lvl="1" indent="-157728">
              <a:lnSpc>
                <a:spcPts val="2045"/>
              </a:lnSpc>
              <a:buFont typeface="Arial"/>
              <a:buChar char="•"/>
            </a:pPr>
            <a:r>
              <a:rPr lang="en-US" sz="1461">
                <a:solidFill>
                  <a:srgbClr val="F6FFFD"/>
                </a:solidFill>
                <a:latin typeface="Genty Sans Bold"/>
              </a:rPr>
              <a:t>Juara 2 Tingkat Provinsi (KEJUARAAN KARATE SIRKUIT 2 JAWA BARAT)</a:t>
            </a:r>
          </a:p>
          <a:p>
            <a:pPr marL="315456" lvl="1" indent="-157728">
              <a:lnSpc>
                <a:spcPts val="2045"/>
              </a:lnSpc>
              <a:buFont typeface="Arial"/>
              <a:buChar char="•"/>
            </a:pPr>
            <a:r>
              <a:rPr lang="en-US" sz="1461">
                <a:solidFill>
                  <a:srgbClr val="F6FFFD"/>
                </a:solidFill>
                <a:latin typeface="Genty Sans Bold"/>
              </a:rPr>
              <a:t>Juara 1 Tingkat Provinsi</a:t>
            </a:r>
            <a:r>
              <a:rPr lang="en-US" sz="1461">
                <a:solidFill>
                  <a:srgbClr val="F6FFFD"/>
                </a:solidFill>
                <a:latin typeface="Genty Sans"/>
              </a:rPr>
              <a:t> (KEJUARAAN KARATE SIRKUIT 3 JAWA BARAT PIALA KADISDIK PROVINSI JABAR DAN DIREKTUR PTDI &amp; STTD)</a:t>
            </a:r>
          </a:p>
        </p:txBody>
      </p:sp>
      <p:grpSp>
        <p:nvGrpSpPr>
          <p:cNvPr id="9" name="Group 9"/>
          <p:cNvGrpSpPr/>
          <p:nvPr/>
        </p:nvGrpSpPr>
        <p:grpSpPr>
          <a:xfrm rot="-5400000">
            <a:off x="6272086" y="10210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alphaModFix amt="53000"/>
          </a:blip>
          <a:srcRect l="22717" r="17187"/>
          <a:stretch>
            <a:fillRect/>
          </a:stretch>
        </p:blipFill>
        <p:spPr>
          <a:xfrm>
            <a:off x="-248458" y="-228892"/>
            <a:ext cx="10535458" cy="13316534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4937601" y="2919383"/>
            <a:ext cx="2835370" cy="603722"/>
            <a:chOff x="0" y="0"/>
            <a:chExt cx="746764" cy="1590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6764" cy="159005"/>
            </a:xfrm>
            <a:custGeom>
              <a:avLst/>
              <a:gdLst/>
              <a:ahLst/>
              <a:cxnLst/>
              <a:rect l="l" t="t" r="r" b="b"/>
              <a:pathLst>
                <a:path w="746764" h="159005">
                  <a:moveTo>
                    <a:pt x="24574" y="0"/>
                  </a:moveTo>
                  <a:lnTo>
                    <a:pt x="722190" y="0"/>
                  </a:lnTo>
                  <a:cubicBezTo>
                    <a:pt x="728707" y="0"/>
                    <a:pt x="734958" y="2589"/>
                    <a:pt x="739567" y="7198"/>
                  </a:cubicBezTo>
                  <a:cubicBezTo>
                    <a:pt x="744175" y="11806"/>
                    <a:pt x="746764" y="18057"/>
                    <a:pt x="746764" y="24574"/>
                  </a:cubicBezTo>
                  <a:lnTo>
                    <a:pt x="746764" y="134431"/>
                  </a:lnTo>
                  <a:cubicBezTo>
                    <a:pt x="746764" y="148003"/>
                    <a:pt x="735762" y="159005"/>
                    <a:pt x="722190" y="159005"/>
                  </a:cubicBezTo>
                  <a:lnTo>
                    <a:pt x="24574" y="159005"/>
                  </a:lnTo>
                  <a:cubicBezTo>
                    <a:pt x="11002" y="159005"/>
                    <a:pt x="0" y="148003"/>
                    <a:pt x="0" y="134431"/>
                  </a:cubicBezTo>
                  <a:lnTo>
                    <a:pt x="0" y="24574"/>
                  </a:lnTo>
                  <a:cubicBezTo>
                    <a:pt x="0" y="11002"/>
                    <a:pt x="11002" y="0"/>
                    <a:pt x="24574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8653" y="3792736"/>
            <a:ext cx="3726216" cy="593614"/>
            <a:chOff x="0" y="0"/>
            <a:chExt cx="981390" cy="1563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81390" cy="156343"/>
            </a:xfrm>
            <a:custGeom>
              <a:avLst/>
              <a:gdLst/>
              <a:ahLst/>
              <a:cxnLst/>
              <a:rect l="l" t="t" r="r" b="b"/>
              <a:pathLst>
                <a:path w="981390" h="156343">
                  <a:moveTo>
                    <a:pt x="18699" y="0"/>
                  </a:moveTo>
                  <a:lnTo>
                    <a:pt x="962691" y="0"/>
                  </a:lnTo>
                  <a:cubicBezTo>
                    <a:pt x="973018" y="0"/>
                    <a:pt x="981390" y="8372"/>
                    <a:pt x="981390" y="18699"/>
                  </a:cubicBezTo>
                  <a:lnTo>
                    <a:pt x="981390" y="137643"/>
                  </a:lnTo>
                  <a:cubicBezTo>
                    <a:pt x="981390" y="147971"/>
                    <a:pt x="973018" y="156343"/>
                    <a:pt x="962691" y="156343"/>
                  </a:cubicBezTo>
                  <a:lnTo>
                    <a:pt x="18699" y="156343"/>
                  </a:lnTo>
                  <a:cubicBezTo>
                    <a:pt x="13740" y="156343"/>
                    <a:pt x="8984" y="154373"/>
                    <a:pt x="5477" y="150866"/>
                  </a:cubicBezTo>
                  <a:cubicBezTo>
                    <a:pt x="1970" y="147359"/>
                    <a:pt x="0" y="142603"/>
                    <a:pt x="0" y="137643"/>
                  </a:cubicBezTo>
                  <a:lnTo>
                    <a:pt x="0" y="18699"/>
                  </a:lnTo>
                  <a:cubicBezTo>
                    <a:pt x="0" y="13740"/>
                    <a:pt x="1970" y="8984"/>
                    <a:pt x="5477" y="5477"/>
                  </a:cubicBezTo>
                  <a:cubicBezTo>
                    <a:pt x="8984" y="1970"/>
                    <a:pt x="13740" y="0"/>
                    <a:pt x="18699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8"/>
          <a:srcRect l="9482" t="18726" r="14472" b="7431"/>
          <a:stretch>
            <a:fillRect/>
          </a:stretch>
        </p:blipFill>
        <p:spPr>
          <a:xfrm>
            <a:off x="1636987" y="5819710"/>
            <a:ext cx="4126495" cy="601034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9"/>
          <a:srcRect l="21699" t="15079" r="19300" b="15635"/>
          <a:stretch>
            <a:fillRect/>
          </a:stretch>
        </p:blipFill>
        <p:spPr>
          <a:xfrm>
            <a:off x="4937601" y="5647245"/>
            <a:ext cx="3510004" cy="6182805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1141844" y="1610054"/>
            <a:ext cx="775485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FEFEFE"/>
                </a:solidFill>
                <a:latin typeface="Nexa Script"/>
              </a:rPr>
              <a:t>Prestasi Akademik dan non Akademik santri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2057729"/>
            <a:ext cx="7331266" cy="573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200" dirty="0">
                <a:solidFill>
                  <a:srgbClr val="FEFEFE"/>
                </a:solidFill>
                <a:latin typeface="Genty Sans"/>
              </a:rPr>
              <a:t>MU’ALLIMIN PERSIS 3 PAMEUNGPEUK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437061" y="2994549"/>
            <a:ext cx="2335911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F706A"/>
                </a:solidFill>
                <a:latin typeface="Nexa Script"/>
              </a:rPr>
              <a:t>Anggita Afwa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68504" y="3893105"/>
            <a:ext cx="3506513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F706A"/>
                </a:solidFill>
                <a:latin typeface="Nexa Script"/>
              </a:rPr>
              <a:t>Fahira Azizah Mutoharoh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08308" y="4450634"/>
            <a:ext cx="3626904" cy="1931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9" lvl="1" indent="-172720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F6FFFD"/>
                </a:solidFill>
                <a:latin typeface="Genty Sans Bold"/>
              </a:rPr>
              <a:t>Juara 2 tingkat Nasional (KOMPETISI ILMU EKONOMI)</a:t>
            </a:r>
          </a:p>
          <a:p>
            <a:pPr marL="345439" lvl="1" indent="-172720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F6FFFD"/>
                </a:solidFill>
                <a:latin typeface="Genty Sans Bold"/>
              </a:rPr>
              <a:t>Juara 3 tingkat Nasional (KOMPETISI ILMU EKONOMI)</a:t>
            </a:r>
          </a:p>
          <a:p>
            <a:pPr marL="345439" lvl="1" indent="-172720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F6FFFD"/>
                </a:solidFill>
                <a:latin typeface="Genty Sans Bold"/>
              </a:rPr>
              <a:t>Juara 3 tingkat Nasional (CREATIVE VIDEO MAKING COMPETITION 2021)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2F706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-5400000">
            <a:off x="6272086" y="10210"/>
            <a:ext cx="5022939" cy="949490"/>
            <a:chOff x="0" y="0"/>
            <a:chExt cx="1322914" cy="2500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alphaModFix amt="53000"/>
          </a:blip>
          <a:srcRect l="22717" r="17187"/>
          <a:stretch>
            <a:fillRect/>
          </a:stretch>
        </p:blipFill>
        <p:spPr>
          <a:xfrm>
            <a:off x="5823" y="-228892"/>
            <a:ext cx="10535458" cy="1331653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 l="13159" t="24542" r="22409" b="9567"/>
          <a:stretch>
            <a:fillRect/>
          </a:stretch>
        </p:blipFill>
        <p:spPr>
          <a:xfrm>
            <a:off x="5972899" y="6070353"/>
            <a:ext cx="3775318" cy="579127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 l="9234" t="21021" r="6788"/>
          <a:stretch>
            <a:fillRect/>
          </a:stretch>
        </p:blipFill>
        <p:spPr>
          <a:xfrm>
            <a:off x="311650" y="5861424"/>
            <a:ext cx="4230942" cy="596862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rcRect l="9867" t="24526" r="11865"/>
          <a:stretch>
            <a:fillRect/>
          </a:stretch>
        </p:blipFill>
        <p:spPr>
          <a:xfrm>
            <a:off x="3210385" y="5861424"/>
            <a:ext cx="4126332" cy="5968626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1028700" y="1659641"/>
            <a:ext cx="6209582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FEFEFE"/>
                </a:solidFill>
                <a:latin typeface="Nexa Script"/>
              </a:rPr>
              <a:t>Prestasi Akademik santri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2057729"/>
            <a:ext cx="8141961" cy="573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200" dirty="0">
                <a:solidFill>
                  <a:srgbClr val="FEFEFE"/>
                </a:solidFill>
                <a:latin typeface="Genty Sans"/>
              </a:rPr>
              <a:t>MU’ALLIMIN PERSIS 3 PAMEUNGPEUK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96202" y="5460019"/>
            <a:ext cx="2382366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6FFFD"/>
                </a:solidFill>
                <a:latin typeface="Genty Sans Bold"/>
              </a:rPr>
              <a:t>Juara 2 tingkat Nasional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6FFFD"/>
                </a:solidFill>
                <a:latin typeface="Genty Sans Bold"/>
              </a:rPr>
              <a:t>(Tahfiz Remaja Hebat)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37209" y="5240394"/>
            <a:ext cx="4005383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 err="1">
                <a:solidFill>
                  <a:srgbClr val="FEFEFE"/>
                </a:solidFill>
                <a:latin typeface="Genty Sans"/>
              </a:rPr>
              <a:t>Tasmi</a:t>
            </a:r>
            <a:r>
              <a:rPr lang="en-US" sz="1800" dirty="0">
                <a:solidFill>
                  <a:srgbClr val="FEFEFE"/>
                </a:solidFill>
                <a:latin typeface="Genty Sans"/>
              </a:rPr>
              <a:t>’ 18 </a:t>
            </a:r>
            <a:r>
              <a:rPr lang="en-US" sz="1800" dirty="0" err="1">
                <a:solidFill>
                  <a:srgbClr val="FEFEFE"/>
                </a:solidFill>
                <a:latin typeface="Genty Sans"/>
              </a:rPr>
              <a:t>Juz</a:t>
            </a:r>
            <a:r>
              <a:rPr lang="en-US" sz="1800" dirty="0">
                <a:solidFill>
                  <a:srgbClr val="FEFEFE"/>
                </a:solidFill>
                <a:latin typeface="Genty Sans"/>
              </a:rPr>
              <a:t> </a:t>
            </a:r>
          </a:p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FEFEFE"/>
                </a:solidFill>
                <a:latin typeface="Genty Sans"/>
              </a:rPr>
              <a:t>(</a:t>
            </a:r>
            <a:r>
              <a:rPr lang="en-US" sz="1800" dirty="0" err="1">
                <a:solidFill>
                  <a:srgbClr val="FEFEFE"/>
                </a:solidFill>
                <a:latin typeface="Genty Sans"/>
              </a:rPr>
              <a:t>Dengan</a:t>
            </a:r>
            <a:r>
              <a:rPr lang="en-US" sz="1800" dirty="0">
                <a:solidFill>
                  <a:srgbClr val="FEFEFE"/>
                </a:solidFill>
                <a:latin typeface="Genty Sans"/>
              </a:rPr>
              <a:t> </a:t>
            </a:r>
            <a:r>
              <a:rPr lang="en-US" sz="1800" dirty="0" err="1">
                <a:solidFill>
                  <a:srgbClr val="FEFEFE"/>
                </a:solidFill>
                <a:latin typeface="Genty Sans"/>
              </a:rPr>
              <a:t>Metode</a:t>
            </a:r>
            <a:r>
              <a:rPr lang="en-US" sz="1800" dirty="0">
                <a:solidFill>
                  <a:srgbClr val="FEFEFE"/>
                </a:solidFill>
                <a:latin typeface="Genty Sans"/>
              </a:rPr>
              <a:t> </a:t>
            </a:r>
            <a:r>
              <a:rPr lang="en-US" sz="1800" dirty="0" err="1">
                <a:solidFill>
                  <a:srgbClr val="FEFEFE"/>
                </a:solidFill>
                <a:latin typeface="Genty Sans"/>
              </a:rPr>
              <a:t>hafalan</a:t>
            </a:r>
            <a:r>
              <a:rPr lang="en-US" sz="1800" dirty="0">
                <a:solidFill>
                  <a:srgbClr val="FEFEFE"/>
                </a:solidFill>
                <a:latin typeface="Genty Sans"/>
              </a:rPr>
              <a:t> T.E.S)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54983" y="4570087"/>
            <a:ext cx="3339909" cy="625329"/>
            <a:chOff x="0" y="0"/>
            <a:chExt cx="879647" cy="16469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79647" cy="164696"/>
            </a:xfrm>
            <a:custGeom>
              <a:avLst/>
              <a:gdLst/>
              <a:ahLst/>
              <a:cxnLst/>
              <a:rect l="l" t="t" r="r" b="b"/>
              <a:pathLst>
                <a:path w="879647" h="164696">
                  <a:moveTo>
                    <a:pt x="20862" y="0"/>
                  </a:moveTo>
                  <a:lnTo>
                    <a:pt x="858785" y="0"/>
                  </a:lnTo>
                  <a:cubicBezTo>
                    <a:pt x="864318" y="0"/>
                    <a:pt x="869624" y="2198"/>
                    <a:pt x="873536" y="6110"/>
                  </a:cubicBezTo>
                  <a:cubicBezTo>
                    <a:pt x="877449" y="10023"/>
                    <a:pt x="879647" y="15329"/>
                    <a:pt x="879647" y="20862"/>
                  </a:cubicBezTo>
                  <a:lnTo>
                    <a:pt x="879647" y="143834"/>
                  </a:lnTo>
                  <a:cubicBezTo>
                    <a:pt x="879647" y="155356"/>
                    <a:pt x="870307" y="164696"/>
                    <a:pt x="858785" y="164696"/>
                  </a:cubicBezTo>
                  <a:lnTo>
                    <a:pt x="20862" y="164696"/>
                  </a:lnTo>
                  <a:cubicBezTo>
                    <a:pt x="9340" y="164696"/>
                    <a:pt x="0" y="155356"/>
                    <a:pt x="0" y="143834"/>
                  </a:cubicBezTo>
                  <a:lnTo>
                    <a:pt x="0" y="20862"/>
                  </a:lnTo>
                  <a:cubicBezTo>
                    <a:pt x="0" y="9340"/>
                    <a:pt x="9340" y="0"/>
                    <a:pt x="20862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28700" y="4656057"/>
            <a:ext cx="320412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F706A"/>
                </a:solidFill>
                <a:latin typeface="Nexa Script"/>
              </a:rPr>
              <a:t>Najjah Siti Nur Jannah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90331" y="3775067"/>
            <a:ext cx="3836119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FEFEFE"/>
                </a:solidFill>
                <a:latin typeface="Genty Sans Bold"/>
              </a:rPr>
              <a:t>Juara 3 tingkat Nasional</a:t>
            </a:r>
          </a:p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FEFEFE"/>
                </a:solidFill>
                <a:latin typeface="Genty Sans Bold"/>
              </a:rPr>
              <a:t>(kompetisi Pendidikan Agama Islam)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6591216" y="4806797"/>
            <a:ext cx="2192340" cy="630898"/>
            <a:chOff x="0" y="0"/>
            <a:chExt cx="577406" cy="16616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77406" cy="166163"/>
            </a:xfrm>
            <a:custGeom>
              <a:avLst/>
              <a:gdLst/>
              <a:ahLst/>
              <a:cxnLst/>
              <a:rect l="l" t="t" r="r" b="b"/>
              <a:pathLst>
                <a:path w="577406" h="166163">
                  <a:moveTo>
                    <a:pt x="31782" y="0"/>
                  </a:moveTo>
                  <a:lnTo>
                    <a:pt x="545624" y="0"/>
                  </a:lnTo>
                  <a:cubicBezTo>
                    <a:pt x="563177" y="0"/>
                    <a:pt x="577406" y="14229"/>
                    <a:pt x="577406" y="31782"/>
                  </a:cubicBezTo>
                  <a:lnTo>
                    <a:pt x="577406" y="134380"/>
                  </a:lnTo>
                  <a:cubicBezTo>
                    <a:pt x="577406" y="151933"/>
                    <a:pt x="563177" y="166163"/>
                    <a:pt x="545624" y="166163"/>
                  </a:cubicBezTo>
                  <a:lnTo>
                    <a:pt x="31782" y="166163"/>
                  </a:lnTo>
                  <a:cubicBezTo>
                    <a:pt x="14229" y="166163"/>
                    <a:pt x="0" y="151933"/>
                    <a:pt x="0" y="134380"/>
                  </a:cubicBezTo>
                  <a:lnTo>
                    <a:pt x="0" y="31782"/>
                  </a:lnTo>
                  <a:cubicBezTo>
                    <a:pt x="0" y="14229"/>
                    <a:pt x="14229" y="0"/>
                    <a:pt x="31782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692603" y="4911082"/>
            <a:ext cx="2335911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F706A"/>
                </a:solidFill>
                <a:latin typeface="Nexa Script"/>
              </a:rPr>
              <a:t>Salma Fitriyani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3700235" y="3083254"/>
            <a:ext cx="3726216" cy="593614"/>
            <a:chOff x="0" y="0"/>
            <a:chExt cx="981390" cy="15634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81390" cy="156343"/>
            </a:xfrm>
            <a:custGeom>
              <a:avLst/>
              <a:gdLst/>
              <a:ahLst/>
              <a:cxnLst/>
              <a:rect l="l" t="t" r="r" b="b"/>
              <a:pathLst>
                <a:path w="981390" h="156343">
                  <a:moveTo>
                    <a:pt x="18699" y="0"/>
                  </a:moveTo>
                  <a:lnTo>
                    <a:pt x="962691" y="0"/>
                  </a:lnTo>
                  <a:cubicBezTo>
                    <a:pt x="973018" y="0"/>
                    <a:pt x="981390" y="8372"/>
                    <a:pt x="981390" y="18699"/>
                  </a:cubicBezTo>
                  <a:lnTo>
                    <a:pt x="981390" y="137643"/>
                  </a:lnTo>
                  <a:cubicBezTo>
                    <a:pt x="981390" y="147971"/>
                    <a:pt x="973018" y="156343"/>
                    <a:pt x="962691" y="156343"/>
                  </a:cubicBezTo>
                  <a:lnTo>
                    <a:pt x="18699" y="156343"/>
                  </a:lnTo>
                  <a:cubicBezTo>
                    <a:pt x="13740" y="156343"/>
                    <a:pt x="8984" y="154373"/>
                    <a:pt x="5477" y="150866"/>
                  </a:cubicBezTo>
                  <a:cubicBezTo>
                    <a:pt x="1970" y="147359"/>
                    <a:pt x="0" y="142603"/>
                    <a:pt x="0" y="137643"/>
                  </a:cubicBezTo>
                  <a:lnTo>
                    <a:pt x="0" y="18699"/>
                  </a:lnTo>
                  <a:cubicBezTo>
                    <a:pt x="0" y="13740"/>
                    <a:pt x="1970" y="8984"/>
                    <a:pt x="5477" y="5477"/>
                  </a:cubicBezTo>
                  <a:cubicBezTo>
                    <a:pt x="8984" y="1970"/>
                    <a:pt x="13740" y="0"/>
                    <a:pt x="18699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997663" y="3188327"/>
            <a:ext cx="320412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F706A"/>
                </a:solidFill>
                <a:latin typeface="Nexa Script"/>
              </a:rPr>
              <a:t>Sausan Karimah Jayanti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2F706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-5400000">
            <a:off x="6272087" y="10210"/>
            <a:ext cx="5022939" cy="949490"/>
            <a:chOff x="0" y="0"/>
            <a:chExt cx="1322914" cy="2500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alphaModFix amt="53000"/>
          </a:blip>
          <a:srcRect l="22717" r="17187"/>
          <a:stretch>
            <a:fillRect/>
          </a:stretch>
        </p:blipFill>
        <p:spPr>
          <a:xfrm>
            <a:off x="5823" y="-228892"/>
            <a:ext cx="10535458" cy="13316534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729090" y="2784460"/>
            <a:ext cx="2845252" cy="604528"/>
            <a:chOff x="0" y="0"/>
            <a:chExt cx="749367" cy="15921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49367" cy="159217"/>
            </a:xfrm>
            <a:custGeom>
              <a:avLst/>
              <a:gdLst/>
              <a:ahLst/>
              <a:cxnLst/>
              <a:rect l="l" t="t" r="r" b="b"/>
              <a:pathLst>
                <a:path w="749367" h="159217">
                  <a:moveTo>
                    <a:pt x="24489" y="0"/>
                  </a:moveTo>
                  <a:lnTo>
                    <a:pt x="724878" y="0"/>
                  </a:lnTo>
                  <a:cubicBezTo>
                    <a:pt x="738403" y="0"/>
                    <a:pt x="749367" y="10964"/>
                    <a:pt x="749367" y="24489"/>
                  </a:cubicBezTo>
                  <a:lnTo>
                    <a:pt x="749367" y="134728"/>
                  </a:lnTo>
                  <a:cubicBezTo>
                    <a:pt x="749367" y="141223"/>
                    <a:pt x="746787" y="147452"/>
                    <a:pt x="742194" y="152045"/>
                  </a:cubicBezTo>
                  <a:cubicBezTo>
                    <a:pt x="737601" y="156637"/>
                    <a:pt x="731373" y="159217"/>
                    <a:pt x="724878" y="159217"/>
                  </a:cubicBezTo>
                  <a:lnTo>
                    <a:pt x="24489" y="159217"/>
                  </a:lnTo>
                  <a:cubicBezTo>
                    <a:pt x="17994" y="159217"/>
                    <a:pt x="11765" y="156637"/>
                    <a:pt x="7173" y="152045"/>
                  </a:cubicBezTo>
                  <a:cubicBezTo>
                    <a:pt x="2580" y="147452"/>
                    <a:pt x="0" y="141223"/>
                    <a:pt x="0" y="134728"/>
                  </a:cubicBezTo>
                  <a:lnTo>
                    <a:pt x="0" y="24489"/>
                  </a:lnTo>
                  <a:cubicBezTo>
                    <a:pt x="0" y="10964"/>
                    <a:pt x="10964" y="0"/>
                    <a:pt x="24489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495046" y="5584503"/>
            <a:ext cx="2192340" cy="630898"/>
            <a:chOff x="0" y="0"/>
            <a:chExt cx="577406" cy="16616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7406" cy="166163"/>
            </a:xfrm>
            <a:custGeom>
              <a:avLst/>
              <a:gdLst/>
              <a:ahLst/>
              <a:cxnLst/>
              <a:rect l="l" t="t" r="r" b="b"/>
              <a:pathLst>
                <a:path w="577406" h="166163">
                  <a:moveTo>
                    <a:pt x="31782" y="0"/>
                  </a:moveTo>
                  <a:lnTo>
                    <a:pt x="545624" y="0"/>
                  </a:lnTo>
                  <a:cubicBezTo>
                    <a:pt x="563177" y="0"/>
                    <a:pt x="577406" y="14229"/>
                    <a:pt x="577406" y="31782"/>
                  </a:cubicBezTo>
                  <a:lnTo>
                    <a:pt x="577406" y="134380"/>
                  </a:lnTo>
                  <a:cubicBezTo>
                    <a:pt x="577406" y="151933"/>
                    <a:pt x="563177" y="166163"/>
                    <a:pt x="545624" y="166163"/>
                  </a:cubicBezTo>
                  <a:lnTo>
                    <a:pt x="31782" y="166163"/>
                  </a:lnTo>
                  <a:cubicBezTo>
                    <a:pt x="14229" y="166163"/>
                    <a:pt x="0" y="151933"/>
                    <a:pt x="0" y="134380"/>
                  </a:cubicBezTo>
                  <a:lnTo>
                    <a:pt x="0" y="31782"/>
                  </a:lnTo>
                  <a:cubicBezTo>
                    <a:pt x="0" y="14229"/>
                    <a:pt x="14229" y="0"/>
                    <a:pt x="31782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020233" y="4867503"/>
            <a:ext cx="2522359" cy="542307"/>
            <a:chOff x="0" y="0"/>
            <a:chExt cx="664325" cy="1428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64325" cy="142830"/>
            </a:xfrm>
            <a:custGeom>
              <a:avLst/>
              <a:gdLst/>
              <a:ahLst/>
              <a:cxnLst/>
              <a:rect l="l" t="t" r="r" b="b"/>
              <a:pathLst>
                <a:path w="664325" h="142830">
                  <a:moveTo>
                    <a:pt x="27624" y="0"/>
                  </a:moveTo>
                  <a:lnTo>
                    <a:pt x="636701" y="0"/>
                  </a:lnTo>
                  <a:cubicBezTo>
                    <a:pt x="651957" y="0"/>
                    <a:pt x="664325" y="12368"/>
                    <a:pt x="664325" y="27624"/>
                  </a:cubicBezTo>
                  <a:lnTo>
                    <a:pt x="664325" y="115206"/>
                  </a:lnTo>
                  <a:cubicBezTo>
                    <a:pt x="664325" y="122532"/>
                    <a:pt x="661415" y="129559"/>
                    <a:pt x="656234" y="134739"/>
                  </a:cubicBezTo>
                  <a:cubicBezTo>
                    <a:pt x="651054" y="139920"/>
                    <a:pt x="644028" y="142830"/>
                    <a:pt x="636701" y="142830"/>
                  </a:cubicBezTo>
                  <a:lnTo>
                    <a:pt x="27624" y="142830"/>
                  </a:lnTo>
                  <a:cubicBezTo>
                    <a:pt x="12368" y="142830"/>
                    <a:pt x="0" y="130462"/>
                    <a:pt x="0" y="115206"/>
                  </a:cubicBezTo>
                  <a:lnTo>
                    <a:pt x="0" y="27624"/>
                  </a:lnTo>
                  <a:cubicBezTo>
                    <a:pt x="0" y="12368"/>
                    <a:pt x="12368" y="0"/>
                    <a:pt x="27624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8"/>
          <a:srcRect l="12020" t="20337" r="10598" b="19608"/>
          <a:stretch>
            <a:fillRect/>
          </a:stretch>
        </p:blipFill>
        <p:spPr>
          <a:xfrm>
            <a:off x="0" y="6673711"/>
            <a:ext cx="4429325" cy="515633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9"/>
          <a:srcRect l="20030" t="20861" r="15486" b="14515"/>
          <a:stretch>
            <a:fillRect/>
          </a:stretch>
        </p:blipFill>
        <p:spPr>
          <a:xfrm>
            <a:off x="2662179" y="6432924"/>
            <a:ext cx="3618749" cy="543995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0"/>
          <a:srcRect l="10547" t="11838" r="23729" b="19602"/>
          <a:stretch>
            <a:fillRect/>
          </a:stretch>
        </p:blipFill>
        <p:spPr>
          <a:xfrm>
            <a:off x="4542592" y="6390095"/>
            <a:ext cx="3476673" cy="543995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1"/>
          <a:srcRect l="22085" t="23027" r="19395" b="22079"/>
          <a:stretch>
            <a:fillRect/>
          </a:stretch>
        </p:blipFill>
        <p:spPr>
          <a:xfrm>
            <a:off x="6591216" y="6887148"/>
            <a:ext cx="3512897" cy="4942902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1028700" y="1659641"/>
            <a:ext cx="6209582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FEFEFE"/>
                </a:solidFill>
                <a:latin typeface="Nexa Script"/>
              </a:rPr>
              <a:t>Prestasi Akademik santri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72304" y="2057729"/>
            <a:ext cx="8414596" cy="573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200" dirty="0">
                <a:solidFill>
                  <a:srgbClr val="FEFEFE"/>
                </a:solidFill>
                <a:latin typeface="Genty Sans"/>
              </a:rPr>
              <a:t>MU’ALLIMIN PERSIS 3 PAMEUNGPEUK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54983" y="2919396"/>
            <a:ext cx="320412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2F706A"/>
                </a:solidFill>
                <a:latin typeface="Nexa Script"/>
              </a:rPr>
              <a:t>Alifah Rahma Zakiyyah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5227482" y="3099929"/>
            <a:ext cx="4021601" cy="678558"/>
            <a:chOff x="0" y="0"/>
            <a:chExt cx="1059187" cy="17871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59187" cy="178715"/>
            </a:xfrm>
            <a:custGeom>
              <a:avLst/>
              <a:gdLst/>
              <a:ahLst/>
              <a:cxnLst/>
              <a:rect l="l" t="t" r="r" b="b"/>
              <a:pathLst>
                <a:path w="1059187" h="178715">
                  <a:moveTo>
                    <a:pt x="17326" y="0"/>
                  </a:moveTo>
                  <a:lnTo>
                    <a:pt x="1041861" y="0"/>
                  </a:lnTo>
                  <a:cubicBezTo>
                    <a:pt x="1051430" y="0"/>
                    <a:pt x="1059187" y="7757"/>
                    <a:pt x="1059187" y="17326"/>
                  </a:cubicBezTo>
                  <a:lnTo>
                    <a:pt x="1059187" y="161389"/>
                  </a:lnTo>
                  <a:cubicBezTo>
                    <a:pt x="1059187" y="170958"/>
                    <a:pt x="1051430" y="178715"/>
                    <a:pt x="1041861" y="178715"/>
                  </a:cubicBezTo>
                  <a:lnTo>
                    <a:pt x="17326" y="178715"/>
                  </a:lnTo>
                  <a:cubicBezTo>
                    <a:pt x="7757" y="178715"/>
                    <a:pt x="0" y="170958"/>
                    <a:pt x="0" y="161389"/>
                  </a:cubicBezTo>
                  <a:lnTo>
                    <a:pt x="0" y="17326"/>
                  </a:lnTo>
                  <a:cubicBezTo>
                    <a:pt x="0" y="7757"/>
                    <a:pt x="7757" y="0"/>
                    <a:pt x="17326" y="0"/>
                  </a:cubicBezTo>
                  <a:close/>
                </a:path>
              </a:pathLst>
            </a:custGeom>
            <a:solidFill>
              <a:srgbClr val="FEFEFE">
                <a:alpha val="97647"/>
              </a:srgb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273551" y="3266092"/>
            <a:ext cx="4021601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F706A"/>
                </a:solidFill>
                <a:latin typeface="Nexa Script"/>
              </a:rPr>
              <a:t>Nadwah Ghaida Nur Fatimah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683354" y="5696673"/>
            <a:ext cx="2335911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F706A"/>
                </a:solidFill>
                <a:latin typeface="Nexa Script"/>
              </a:rPr>
              <a:t>Anisa Fitriani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406386" y="4911962"/>
            <a:ext cx="2335911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2F706A"/>
                </a:solidFill>
                <a:latin typeface="Nexa Script"/>
              </a:rPr>
              <a:t>Yogi Maulana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30759" y="3537822"/>
            <a:ext cx="3167807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F6FFFD"/>
                </a:solidFill>
                <a:latin typeface="Genty Sans Bold"/>
              </a:rPr>
              <a:t>Juara 2 Tingkat Provinsi (poster ilmiah Biothecnology Universe)</a:t>
            </a:r>
          </a:p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F6FFFD"/>
                </a:solidFill>
                <a:latin typeface="Genty Sans"/>
              </a:rPr>
              <a:t>Juara 3 Tingkat Provinsi (Cermat Tanggap Biotechnology Universe)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42737" y="5430688"/>
            <a:ext cx="3277351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F6FFFD"/>
                </a:solidFill>
                <a:latin typeface="Genty Sans Bold"/>
              </a:rPr>
              <a:t>Juara 3 Tingkat Provinsi (Karya Tulis Ilmiah Biothecnology Universe)</a:t>
            </a:r>
          </a:p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F6FFFD"/>
                </a:solidFill>
                <a:latin typeface="Genty Sans"/>
              </a:rPr>
              <a:t>Juara 3 Tingkat Provinsi (Cermat Tanggap Biotechnology Universe)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273551" y="3854687"/>
            <a:ext cx="4309445" cy="1367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F6FFFD"/>
                </a:solidFill>
                <a:latin typeface="Genty Sans Bold"/>
              </a:rPr>
              <a:t>Juara 2 Tingkat Provinsi (poster ilmiah Biothecnology Universe)</a:t>
            </a:r>
          </a:p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F6FFFD"/>
                </a:solidFill>
                <a:latin typeface="Genty Sans"/>
              </a:rPr>
              <a:t>Juara 3 Tingkat Provinsi (Cermat Tanggap Biotechnology Universe)</a:t>
            </a:r>
          </a:p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F6FFFD"/>
                </a:solidFill>
                <a:latin typeface="Genty Sans"/>
              </a:rPr>
              <a:t>Juara 3 Tingkat Provinsi (Karya Tulis Ilmiah Biothecnology Universe)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952540" y="6339227"/>
            <a:ext cx="3831015" cy="452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69" lvl="1" indent="-140335">
              <a:lnSpc>
                <a:spcPts val="1819"/>
              </a:lnSpc>
              <a:buFont typeface="Arial"/>
              <a:buChar char="•"/>
            </a:pPr>
            <a:r>
              <a:rPr lang="en-US" sz="1299">
                <a:solidFill>
                  <a:srgbClr val="F6FFFD"/>
                </a:solidFill>
                <a:latin typeface="Genty Sans Bold"/>
              </a:rPr>
              <a:t>Juara 3 Tingkat Provinsi (Karya Tulis Ilmiah Biothecnology Universe)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4173" y="3155168"/>
            <a:ext cx="8166531" cy="6488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5400000">
            <a:off x="6272086" y="-169661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2F706A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alphaModFix amt="53000"/>
          </a:blip>
          <a:srcRect l="16758" r="11229" b="27900"/>
          <a:stretch>
            <a:fillRect/>
          </a:stretch>
        </p:blipFill>
        <p:spPr>
          <a:xfrm>
            <a:off x="-248458" y="0"/>
            <a:ext cx="10535458" cy="8012208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626297" y="5555468"/>
            <a:ext cx="7034406" cy="4913480"/>
            <a:chOff x="0" y="0"/>
            <a:chExt cx="15163800" cy="10591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63800" cy="10591800"/>
            </a:xfrm>
            <a:custGeom>
              <a:avLst/>
              <a:gdLst/>
              <a:ahLst/>
              <a:cxnLst/>
              <a:rect l="l" t="t" r="r" b="b"/>
              <a:pathLst>
                <a:path w="15163800" h="10591800">
                  <a:moveTo>
                    <a:pt x="15163800" y="254000"/>
                  </a:moveTo>
                  <a:lnTo>
                    <a:pt x="15163800" y="10337800"/>
                  </a:lnTo>
                  <a:cubicBezTo>
                    <a:pt x="15163800" y="10478135"/>
                    <a:pt x="15050136" y="10591800"/>
                    <a:pt x="14909800" y="10591800"/>
                  </a:cubicBezTo>
                  <a:lnTo>
                    <a:pt x="254000" y="10591800"/>
                  </a:lnTo>
                  <a:cubicBezTo>
                    <a:pt x="113665" y="10591800"/>
                    <a:pt x="0" y="10478135"/>
                    <a:pt x="0" y="10337800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lnTo>
                    <a:pt x="14909800" y="0"/>
                  </a:lnTo>
                  <a:cubicBezTo>
                    <a:pt x="15050136" y="0"/>
                    <a:pt x="15163800" y="113665"/>
                    <a:pt x="15163800" y="254000"/>
                  </a:cubicBezTo>
                  <a:close/>
                </a:path>
              </a:pathLst>
            </a:custGeom>
            <a:blipFill>
              <a:blip r:embed="rId10"/>
              <a:stretch>
                <a:fillRect l="-2386" r="-2386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2151703" y="2555093"/>
            <a:ext cx="3121848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>
                <a:solidFill>
                  <a:srgbClr val="2F706A"/>
                </a:solidFill>
                <a:latin typeface="Stella"/>
              </a:rPr>
              <a:t>Foto Asatidz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51703" y="3221475"/>
            <a:ext cx="6682513" cy="1837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0"/>
              </a:lnSpc>
            </a:pPr>
            <a:r>
              <a:rPr lang="en-US" sz="5300" dirty="0">
                <a:solidFill>
                  <a:srgbClr val="2F706A"/>
                </a:solidFill>
                <a:latin typeface="Genty Sans"/>
              </a:rPr>
              <a:t>MU’ALLIMIN PERSIS 3 PAMEUNGPEUK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4173" y="3155168"/>
            <a:ext cx="8166531" cy="6488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5400000">
            <a:off x="6272086" y="-169661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2F706A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alphaModFix amt="53000"/>
          </a:blip>
          <a:srcRect l="16758" r="11229" b="27900"/>
          <a:stretch>
            <a:fillRect/>
          </a:stretch>
        </p:blipFill>
        <p:spPr>
          <a:xfrm>
            <a:off x="-248458" y="0"/>
            <a:ext cx="10535458" cy="8012208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773131" y="4318407"/>
            <a:ext cx="6535679" cy="6535679"/>
            <a:chOff x="0" y="0"/>
            <a:chExt cx="6305550" cy="6305550"/>
          </a:xfrm>
        </p:grpSpPr>
        <p:sp>
          <p:nvSpPr>
            <p:cNvPr id="14" name="Freeform 14"/>
            <p:cNvSpPr/>
            <p:nvPr/>
          </p:nvSpPr>
          <p:spPr>
            <a:xfrm>
              <a:off x="2989580" y="2175510"/>
              <a:ext cx="3315970" cy="4128770"/>
            </a:xfrm>
            <a:custGeom>
              <a:avLst/>
              <a:gdLst/>
              <a:ahLst/>
              <a:cxnLst/>
              <a:rect l="l" t="t" r="r" b="b"/>
              <a:pathLst>
                <a:path w="3315970" h="4128770">
                  <a:moveTo>
                    <a:pt x="3315970" y="984250"/>
                  </a:moveTo>
                  <a:cubicBezTo>
                    <a:pt x="3148330" y="989330"/>
                    <a:pt x="2962910" y="995680"/>
                    <a:pt x="2799080" y="1003300"/>
                  </a:cubicBezTo>
                  <a:cubicBezTo>
                    <a:pt x="2344420" y="1024890"/>
                    <a:pt x="2143760" y="1056640"/>
                    <a:pt x="2153920" y="834390"/>
                  </a:cubicBezTo>
                  <a:cubicBezTo>
                    <a:pt x="2164080" y="612140"/>
                    <a:pt x="2533650" y="0"/>
                    <a:pt x="1921510" y="0"/>
                  </a:cubicBezTo>
                  <a:cubicBezTo>
                    <a:pt x="1266190" y="0"/>
                    <a:pt x="1657350" y="560070"/>
                    <a:pt x="1657350" y="844550"/>
                  </a:cubicBezTo>
                  <a:cubicBezTo>
                    <a:pt x="1657350" y="1035050"/>
                    <a:pt x="1435100" y="1035050"/>
                    <a:pt x="1160780" y="1035050"/>
                  </a:cubicBezTo>
                  <a:cubicBezTo>
                    <a:pt x="1027430" y="1035050"/>
                    <a:pt x="584200" y="1007110"/>
                    <a:pt x="165100" y="979170"/>
                  </a:cubicBezTo>
                  <a:cubicBezTo>
                    <a:pt x="135890" y="1421130"/>
                    <a:pt x="105410" y="1837690"/>
                    <a:pt x="105410" y="1837690"/>
                  </a:cubicBezTo>
                  <a:cubicBezTo>
                    <a:pt x="105410" y="1837690"/>
                    <a:pt x="0" y="2260600"/>
                    <a:pt x="391160" y="2249170"/>
                  </a:cubicBezTo>
                  <a:cubicBezTo>
                    <a:pt x="676910" y="2249170"/>
                    <a:pt x="1140460" y="1943100"/>
                    <a:pt x="1140460" y="2459990"/>
                  </a:cubicBezTo>
                  <a:cubicBezTo>
                    <a:pt x="1140460" y="2998470"/>
                    <a:pt x="601980" y="2692400"/>
                    <a:pt x="347980" y="2692400"/>
                  </a:cubicBezTo>
                  <a:cubicBezTo>
                    <a:pt x="93980" y="2692400"/>
                    <a:pt x="115570" y="2829560"/>
                    <a:pt x="115570" y="3241040"/>
                  </a:cubicBezTo>
                  <a:cubicBezTo>
                    <a:pt x="139700" y="3545840"/>
                    <a:pt x="191770" y="3853180"/>
                    <a:pt x="214630" y="4128770"/>
                  </a:cubicBezTo>
                  <a:lnTo>
                    <a:pt x="3315970" y="4128770"/>
                  </a:lnTo>
                  <a:lnTo>
                    <a:pt x="3315970" y="984250"/>
                  </a:lnTo>
                  <a:close/>
                </a:path>
              </a:pathLst>
            </a:custGeom>
            <a:blipFill>
              <a:blip r:embed="rId10"/>
              <a:stretch>
                <a:fillRect l="-46062" r="-46062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1270"/>
              <a:ext cx="3230880" cy="4128770"/>
            </a:xfrm>
            <a:custGeom>
              <a:avLst/>
              <a:gdLst/>
              <a:ahLst/>
              <a:cxnLst/>
              <a:rect l="l" t="t" r="r" b="b"/>
              <a:pathLst>
                <a:path w="3230880" h="4128770">
                  <a:moveTo>
                    <a:pt x="1436370" y="3336290"/>
                  </a:moveTo>
                  <a:cubicBezTo>
                    <a:pt x="1436370" y="3590290"/>
                    <a:pt x="1130300" y="4128770"/>
                    <a:pt x="1668780" y="4128770"/>
                  </a:cubicBezTo>
                  <a:cubicBezTo>
                    <a:pt x="2185670" y="4128770"/>
                    <a:pt x="1879600" y="3663950"/>
                    <a:pt x="1879600" y="3379470"/>
                  </a:cubicBezTo>
                  <a:cubicBezTo>
                    <a:pt x="1869440" y="2988310"/>
                    <a:pt x="2291080" y="3093720"/>
                    <a:pt x="2291080" y="3093720"/>
                  </a:cubicBezTo>
                  <a:cubicBezTo>
                    <a:pt x="2291080" y="3093720"/>
                    <a:pt x="2710180" y="3124200"/>
                    <a:pt x="3153410" y="3154680"/>
                  </a:cubicBezTo>
                  <a:cubicBezTo>
                    <a:pt x="3181350" y="2733040"/>
                    <a:pt x="3209290" y="2288540"/>
                    <a:pt x="3209290" y="2153920"/>
                  </a:cubicBezTo>
                  <a:cubicBezTo>
                    <a:pt x="3209290" y="1879600"/>
                    <a:pt x="3209290" y="1657350"/>
                    <a:pt x="3018790" y="1657350"/>
                  </a:cubicBezTo>
                  <a:cubicBezTo>
                    <a:pt x="2733040" y="1657350"/>
                    <a:pt x="2174240" y="2048510"/>
                    <a:pt x="2174240" y="1393190"/>
                  </a:cubicBezTo>
                  <a:cubicBezTo>
                    <a:pt x="2174240" y="781050"/>
                    <a:pt x="2786380" y="1150620"/>
                    <a:pt x="3008630" y="1160780"/>
                  </a:cubicBezTo>
                  <a:cubicBezTo>
                    <a:pt x="3230880" y="1170940"/>
                    <a:pt x="3199130" y="970280"/>
                    <a:pt x="3177540" y="516890"/>
                  </a:cubicBezTo>
                  <a:cubicBezTo>
                    <a:pt x="3169920" y="351790"/>
                    <a:pt x="3163570" y="167640"/>
                    <a:pt x="3158490" y="0"/>
                  </a:cubicBezTo>
                  <a:lnTo>
                    <a:pt x="0" y="0"/>
                  </a:lnTo>
                  <a:lnTo>
                    <a:pt x="0" y="3204210"/>
                  </a:lnTo>
                  <a:cubicBezTo>
                    <a:pt x="275590" y="3182620"/>
                    <a:pt x="582930" y="3130549"/>
                    <a:pt x="887730" y="3105149"/>
                  </a:cubicBezTo>
                  <a:cubicBezTo>
                    <a:pt x="1299210" y="3103879"/>
                    <a:pt x="1436370" y="3082289"/>
                    <a:pt x="1436370" y="3336289"/>
                  </a:cubicBezTo>
                  <a:close/>
                </a:path>
              </a:pathLst>
            </a:custGeom>
            <a:blipFill>
              <a:blip r:embed="rId11"/>
              <a:stretch>
                <a:fillRect l="-62929" r="-29805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2175510" y="0"/>
              <a:ext cx="4128770" cy="3233420"/>
            </a:xfrm>
            <a:custGeom>
              <a:avLst/>
              <a:gdLst/>
              <a:ahLst/>
              <a:cxnLst/>
              <a:rect l="l" t="t" r="r" b="b"/>
              <a:pathLst>
                <a:path w="4128770" h="3233420">
                  <a:moveTo>
                    <a:pt x="834390" y="1162050"/>
                  </a:moveTo>
                  <a:cubicBezTo>
                    <a:pt x="612140" y="1151890"/>
                    <a:pt x="0" y="782320"/>
                    <a:pt x="0" y="1394460"/>
                  </a:cubicBezTo>
                  <a:cubicBezTo>
                    <a:pt x="0" y="2049780"/>
                    <a:pt x="560070" y="1658620"/>
                    <a:pt x="844550" y="1658620"/>
                  </a:cubicBezTo>
                  <a:cubicBezTo>
                    <a:pt x="1035050" y="1658620"/>
                    <a:pt x="1035050" y="1880870"/>
                    <a:pt x="1035050" y="2155190"/>
                  </a:cubicBezTo>
                  <a:cubicBezTo>
                    <a:pt x="1035050" y="2288540"/>
                    <a:pt x="1007110" y="2734310"/>
                    <a:pt x="979170" y="3155950"/>
                  </a:cubicBezTo>
                  <a:cubicBezTo>
                    <a:pt x="1399540" y="3183890"/>
                    <a:pt x="1841500" y="3211830"/>
                    <a:pt x="1974850" y="3211830"/>
                  </a:cubicBezTo>
                  <a:cubicBezTo>
                    <a:pt x="2249170" y="3211830"/>
                    <a:pt x="2471420" y="3211830"/>
                    <a:pt x="2471420" y="3021330"/>
                  </a:cubicBezTo>
                  <a:cubicBezTo>
                    <a:pt x="2471420" y="2735580"/>
                    <a:pt x="2080260" y="2176780"/>
                    <a:pt x="2735580" y="2176780"/>
                  </a:cubicBezTo>
                  <a:cubicBezTo>
                    <a:pt x="3347720" y="2176780"/>
                    <a:pt x="2978150" y="2788920"/>
                    <a:pt x="2967990" y="3011170"/>
                  </a:cubicBezTo>
                  <a:cubicBezTo>
                    <a:pt x="2957830" y="3233420"/>
                    <a:pt x="3158490" y="3201670"/>
                    <a:pt x="3611880" y="3180080"/>
                  </a:cubicBezTo>
                  <a:cubicBezTo>
                    <a:pt x="3776980" y="3172460"/>
                    <a:pt x="3961130" y="3166110"/>
                    <a:pt x="4128770" y="3161030"/>
                  </a:cubicBezTo>
                  <a:lnTo>
                    <a:pt x="4128770" y="0"/>
                  </a:lnTo>
                  <a:lnTo>
                    <a:pt x="984250" y="0"/>
                  </a:lnTo>
                  <a:cubicBezTo>
                    <a:pt x="989330" y="167640"/>
                    <a:pt x="995680" y="353060"/>
                    <a:pt x="1003300" y="516890"/>
                  </a:cubicBezTo>
                  <a:cubicBezTo>
                    <a:pt x="1024890" y="971550"/>
                    <a:pt x="1056640" y="1172210"/>
                    <a:pt x="834390" y="1162050"/>
                  </a:cubicBezTo>
                  <a:close/>
                </a:path>
              </a:pathLst>
            </a:custGeom>
            <a:blipFill>
              <a:blip r:embed="rId12"/>
              <a:stretch>
                <a:fillRect l="-8270" r="-8270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1270" y="2989580"/>
              <a:ext cx="4128770" cy="3315970"/>
            </a:xfrm>
            <a:custGeom>
              <a:avLst/>
              <a:gdLst/>
              <a:ahLst/>
              <a:cxnLst/>
              <a:rect l="l" t="t" r="r" b="b"/>
              <a:pathLst>
                <a:path w="4128770" h="3315970">
                  <a:moveTo>
                    <a:pt x="3336290" y="1879600"/>
                  </a:moveTo>
                  <a:cubicBezTo>
                    <a:pt x="3590290" y="1879600"/>
                    <a:pt x="4128770" y="2185670"/>
                    <a:pt x="4128770" y="1647190"/>
                  </a:cubicBezTo>
                  <a:cubicBezTo>
                    <a:pt x="4128770" y="1130300"/>
                    <a:pt x="3663950" y="1436370"/>
                    <a:pt x="3379470" y="1436370"/>
                  </a:cubicBezTo>
                  <a:cubicBezTo>
                    <a:pt x="2988310" y="1446530"/>
                    <a:pt x="3093720" y="1024890"/>
                    <a:pt x="3093720" y="1024890"/>
                  </a:cubicBezTo>
                  <a:cubicBezTo>
                    <a:pt x="3093720" y="1024890"/>
                    <a:pt x="3124200" y="609600"/>
                    <a:pt x="3153410" y="166370"/>
                  </a:cubicBezTo>
                  <a:cubicBezTo>
                    <a:pt x="2708910" y="135890"/>
                    <a:pt x="2291080" y="105410"/>
                    <a:pt x="2291080" y="105410"/>
                  </a:cubicBezTo>
                  <a:cubicBezTo>
                    <a:pt x="2291080" y="105410"/>
                    <a:pt x="1868170" y="0"/>
                    <a:pt x="1879600" y="391160"/>
                  </a:cubicBezTo>
                  <a:cubicBezTo>
                    <a:pt x="1879600" y="676910"/>
                    <a:pt x="2185670" y="1140460"/>
                    <a:pt x="1668780" y="1140460"/>
                  </a:cubicBezTo>
                  <a:cubicBezTo>
                    <a:pt x="1130300" y="1140460"/>
                    <a:pt x="1436370" y="601980"/>
                    <a:pt x="1436370" y="347980"/>
                  </a:cubicBezTo>
                  <a:cubicBezTo>
                    <a:pt x="1436370" y="93980"/>
                    <a:pt x="1299210" y="115570"/>
                    <a:pt x="887730" y="115570"/>
                  </a:cubicBezTo>
                  <a:cubicBezTo>
                    <a:pt x="582930" y="139700"/>
                    <a:pt x="275590" y="191770"/>
                    <a:pt x="0" y="214630"/>
                  </a:cubicBezTo>
                  <a:lnTo>
                    <a:pt x="0" y="3315970"/>
                  </a:lnTo>
                  <a:lnTo>
                    <a:pt x="3204210" y="3315970"/>
                  </a:lnTo>
                  <a:cubicBezTo>
                    <a:pt x="3182620" y="3040380"/>
                    <a:pt x="3130549" y="2733040"/>
                    <a:pt x="3105149" y="2428240"/>
                  </a:cubicBezTo>
                  <a:cubicBezTo>
                    <a:pt x="3103879" y="2016760"/>
                    <a:pt x="3082289" y="1879600"/>
                    <a:pt x="3336289" y="1879600"/>
                  </a:cubicBezTo>
                  <a:close/>
                </a:path>
              </a:pathLst>
            </a:custGeom>
            <a:blipFill>
              <a:blip r:embed="rId13"/>
              <a:stretch>
                <a:fillRect l="-22328" t="-4392" b="-194"/>
              </a:stretch>
            </a:blip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14">
            <a:alphaModFix amt="65999"/>
          </a:blip>
          <a:srcRect l="10225" t="24608" b="24608"/>
          <a:stretch>
            <a:fillRect/>
          </a:stretch>
        </p:blipFill>
        <p:spPr>
          <a:xfrm>
            <a:off x="1773131" y="7836421"/>
            <a:ext cx="6535679" cy="3017666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1378984" y="1807931"/>
            <a:ext cx="4764703" cy="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>
                <a:solidFill>
                  <a:srgbClr val="2F706A"/>
                </a:solidFill>
                <a:latin typeface="Stella"/>
              </a:rPr>
              <a:t>Kegiatan Asatidz dan Santri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78984" y="2444201"/>
            <a:ext cx="5921633" cy="163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5"/>
              </a:lnSpc>
            </a:pPr>
            <a:r>
              <a:rPr lang="en-US" sz="4696" dirty="0">
                <a:solidFill>
                  <a:srgbClr val="2F706A"/>
                </a:solidFill>
                <a:latin typeface="Genty Sans"/>
              </a:rPr>
              <a:t>MU’ALLIMIN PERSIS 3 PAMEUNGPEUK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389426" y="9853398"/>
            <a:ext cx="2897685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Latihan Dasar kepemimpinan santri</a:t>
            </a: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5">
            <a:alphaModFix amt="65999"/>
          </a:blip>
          <a:srcRect l="10225" t="24608" b="24608"/>
          <a:stretch>
            <a:fillRect/>
          </a:stretch>
        </p:blipFill>
        <p:spPr>
          <a:xfrm>
            <a:off x="1751432" y="4318407"/>
            <a:ext cx="6535679" cy="3017666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2143285" y="10329330"/>
            <a:ext cx="289768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Rapat Orang Tua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43285" y="4730450"/>
            <a:ext cx="289768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Daurah Imarah Murid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136424" y="4730450"/>
            <a:ext cx="215068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Wisata Dakwah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4173" y="3155168"/>
            <a:ext cx="8166531" cy="6488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5400000">
            <a:off x="6272086" y="-169661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2F706A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alphaModFix amt="53000"/>
          </a:blip>
          <a:srcRect l="16758" r="11229" b="27900"/>
          <a:stretch>
            <a:fillRect/>
          </a:stretch>
        </p:blipFill>
        <p:spPr>
          <a:xfrm>
            <a:off x="-248458" y="0"/>
            <a:ext cx="10535458" cy="8012208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226870" y="4799326"/>
            <a:ext cx="5689537" cy="3200364"/>
            <a:chOff x="0" y="0"/>
            <a:chExt cx="5852160" cy="3291840"/>
          </a:xfrm>
        </p:grpSpPr>
        <p:sp>
          <p:nvSpPr>
            <p:cNvPr id="14" name="Freeform 14"/>
            <p:cNvSpPr/>
            <p:nvPr/>
          </p:nvSpPr>
          <p:spPr>
            <a:xfrm>
              <a:off x="0" y="17399"/>
              <a:ext cx="1966214" cy="3243707"/>
            </a:xfrm>
            <a:custGeom>
              <a:avLst/>
              <a:gdLst/>
              <a:ahLst/>
              <a:cxnLst/>
              <a:rect l="l" t="t" r="r" b="b"/>
              <a:pathLst>
                <a:path w="1966214" h="3243707">
                  <a:moveTo>
                    <a:pt x="0" y="0"/>
                  </a:moveTo>
                  <a:lnTo>
                    <a:pt x="1966214" y="0"/>
                  </a:lnTo>
                  <a:lnTo>
                    <a:pt x="1966214" y="3243707"/>
                  </a:lnTo>
                  <a:lnTo>
                    <a:pt x="0" y="3243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2901" r="-124755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974723" y="17399"/>
              <a:ext cx="1981581" cy="3243707"/>
            </a:xfrm>
            <a:custGeom>
              <a:avLst/>
              <a:gdLst/>
              <a:ahLst/>
              <a:cxnLst/>
              <a:rect l="l" t="t" r="r" b="b"/>
              <a:pathLst>
                <a:path w="1981581" h="3243707">
                  <a:moveTo>
                    <a:pt x="1981581" y="3243707"/>
                  </a:moveTo>
                  <a:lnTo>
                    <a:pt x="0" y="3243707"/>
                  </a:lnTo>
                  <a:lnTo>
                    <a:pt x="0" y="0"/>
                  </a:lnTo>
                  <a:lnTo>
                    <a:pt x="1981581" y="0"/>
                  </a:lnTo>
                  <a:lnTo>
                    <a:pt x="1981581" y="3243707"/>
                  </a:lnTo>
                  <a:close/>
                </a:path>
              </a:pathLst>
            </a:custGeom>
            <a:blipFill>
              <a:blip r:embed="rId11"/>
              <a:stretch>
                <a:fillRect l="-58951" r="-86588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3966337" y="17399"/>
              <a:ext cx="1885823" cy="3259074"/>
            </a:xfrm>
            <a:custGeom>
              <a:avLst/>
              <a:gdLst/>
              <a:ahLst/>
              <a:cxnLst/>
              <a:rect l="l" t="t" r="r" b="b"/>
              <a:pathLst>
                <a:path w="1885823" h="3259074">
                  <a:moveTo>
                    <a:pt x="1885823" y="3259074"/>
                  </a:moveTo>
                  <a:lnTo>
                    <a:pt x="0" y="3259074"/>
                  </a:lnTo>
                  <a:lnTo>
                    <a:pt x="0" y="0"/>
                  </a:lnTo>
                  <a:lnTo>
                    <a:pt x="1885823" y="0"/>
                  </a:lnTo>
                  <a:lnTo>
                    <a:pt x="1885823" y="3259074"/>
                  </a:lnTo>
                  <a:close/>
                </a:path>
              </a:pathLst>
            </a:custGeom>
            <a:blipFill>
              <a:blip r:embed="rId12"/>
              <a:stretch>
                <a:fillRect l="-79939" r="-79939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5852160" cy="3291840"/>
            </a:xfrm>
            <a:custGeom>
              <a:avLst/>
              <a:gdLst/>
              <a:ahLst/>
              <a:cxnLst/>
              <a:rect l="l" t="t" r="r" b="b"/>
              <a:pathLst>
                <a:path w="5852160" h="3291840">
                  <a:moveTo>
                    <a:pt x="5852160" y="3291840"/>
                  </a:moveTo>
                  <a:lnTo>
                    <a:pt x="0" y="3291840"/>
                  </a:lnTo>
                  <a:lnTo>
                    <a:pt x="0" y="0"/>
                  </a:lnTo>
                  <a:lnTo>
                    <a:pt x="5852160" y="0"/>
                  </a:lnTo>
                  <a:lnTo>
                    <a:pt x="5852160" y="329184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3098359" y="7930851"/>
            <a:ext cx="6090654" cy="3425993"/>
            <a:chOff x="0" y="0"/>
            <a:chExt cx="5852160" cy="3291840"/>
          </a:xfrm>
        </p:grpSpPr>
        <p:sp>
          <p:nvSpPr>
            <p:cNvPr id="19" name="Freeform 19"/>
            <p:cNvSpPr/>
            <p:nvPr/>
          </p:nvSpPr>
          <p:spPr>
            <a:xfrm>
              <a:off x="0" y="17399"/>
              <a:ext cx="1966214" cy="3243707"/>
            </a:xfrm>
            <a:custGeom>
              <a:avLst/>
              <a:gdLst/>
              <a:ahLst/>
              <a:cxnLst/>
              <a:rect l="l" t="t" r="r" b="b"/>
              <a:pathLst>
                <a:path w="1966214" h="3243707">
                  <a:moveTo>
                    <a:pt x="0" y="0"/>
                  </a:moveTo>
                  <a:lnTo>
                    <a:pt x="1966214" y="0"/>
                  </a:lnTo>
                  <a:lnTo>
                    <a:pt x="1966214" y="3243707"/>
                  </a:lnTo>
                  <a:lnTo>
                    <a:pt x="0" y="3243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6967" t="-1392" r="-22762" b="-35089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1974723" y="17399"/>
              <a:ext cx="1981581" cy="3243707"/>
            </a:xfrm>
            <a:custGeom>
              <a:avLst/>
              <a:gdLst/>
              <a:ahLst/>
              <a:cxnLst/>
              <a:rect l="l" t="t" r="r" b="b"/>
              <a:pathLst>
                <a:path w="1981581" h="3243707">
                  <a:moveTo>
                    <a:pt x="1981581" y="3243707"/>
                  </a:moveTo>
                  <a:lnTo>
                    <a:pt x="0" y="3243707"/>
                  </a:lnTo>
                  <a:lnTo>
                    <a:pt x="0" y="0"/>
                  </a:lnTo>
                  <a:lnTo>
                    <a:pt x="1981581" y="0"/>
                  </a:lnTo>
                  <a:lnTo>
                    <a:pt x="1981581" y="3243707"/>
                  </a:lnTo>
                  <a:close/>
                </a:path>
              </a:pathLst>
            </a:custGeom>
            <a:blipFill>
              <a:blip r:embed="rId15"/>
              <a:stretch>
                <a:fillRect l="-126619" r="-19534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3966337" y="17399"/>
              <a:ext cx="1885823" cy="3259074"/>
            </a:xfrm>
            <a:custGeom>
              <a:avLst/>
              <a:gdLst/>
              <a:ahLst/>
              <a:cxnLst/>
              <a:rect l="l" t="t" r="r" b="b"/>
              <a:pathLst>
                <a:path w="1885823" h="3259074">
                  <a:moveTo>
                    <a:pt x="1885823" y="3259074"/>
                  </a:moveTo>
                  <a:lnTo>
                    <a:pt x="0" y="3259074"/>
                  </a:lnTo>
                  <a:lnTo>
                    <a:pt x="0" y="0"/>
                  </a:lnTo>
                  <a:lnTo>
                    <a:pt x="1885823" y="0"/>
                  </a:lnTo>
                  <a:lnTo>
                    <a:pt x="1885823" y="3259074"/>
                  </a:lnTo>
                  <a:close/>
                </a:path>
              </a:pathLst>
            </a:custGeom>
            <a:blipFill>
              <a:blip r:embed="rId16"/>
              <a:stretch>
                <a:fillRect l="-102653" r="-57225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5852160" cy="3291840"/>
            </a:xfrm>
            <a:custGeom>
              <a:avLst/>
              <a:gdLst/>
              <a:ahLst/>
              <a:cxnLst/>
              <a:rect l="l" t="t" r="r" b="b"/>
              <a:pathLst>
                <a:path w="5852160" h="3291840">
                  <a:moveTo>
                    <a:pt x="5852160" y="3291840"/>
                  </a:moveTo>
                  <a:lnTo>
                    <a:pt x="0" y="3291840"/>
                  </a:lnTo>
                  <a:lnTo>
                    <a:pt x="0" y="0"/>
                  </a:lnTo>
                  <a:lnTo>
                    <a:pt x="5852160" y="0"/>
                  </a:lnTo>
                  <a:lnTo>
                    <a:pt x="5852160" y="329184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7141511" y="5317986"/>
            <a:ext cx="2120297" cy="111138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959155" y="8895332"/>
            <a:ext cx="1633385" cy="520642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1378984" y="1807931"/>
            <a:ext cx="4764703" cy="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>
                <a:solidFill>
                  <a:srgbClr val="2F706A"/>
                </a:solidFill>
                <a:latin typeface="Stella"/>
              </a:rPr>
              <a:t>Kegiatan Asatidz dan Santri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78984" y="2444201"/>
            <a:ext cx="5921633" cy="163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5"/>
              </a:lnSpc>
            </a:pPr>
            <a:r>
              <a:rPr lang="en-US" sz="4696" dirty="0">
                <a:solidFill>
                  <a:srgbClr val="2F706A"/>
                </a:solidFill>
                <a:latin typeface="Genty Sans"/>
              </a:rPr>
              <a:t>MU’ALLIMIN PERSIS 3 PAMEUNGPEUK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85360" y="12134850"/>
            <a:ext cx="215068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Wisata Dakwah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41511" y="6549927"/>
            <a:ext cx="2334598" cy="1074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endParaRPr dirty="0"/>
          </a:p>
          <a:p>
            <a:pPr>
              <a:lnSpc>
                <a:spcPts val="1679"/>
              </a:lnSpc>
            </a:pP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Potensi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akademik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, non </a:t>
            </a:r>
          </a:p>
          <a:p>
            <a:pPr>
              <a:lnSpc>
                <a:spcPts val="1679"/>
              </a:lnSpc>
            </a:pP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Santri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difasilitasi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 agar </a:t>
            </a: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bisa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 </a:t>
            </a:r>
          </a:p>
          <a:p>
            <a:pPr>
              <a:lnSpc>
                <a:spcPts val="1679"/>
              </a:lnSpc>
            </a:pP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mengembangkan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berbagai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 </a:t>
            </a:r>
          </a:p>
          <a:p>
            <a:pPr>
              <a:lnSpc>
                <a:spcPts val="1679"/>
              </a:lnSpc>
            </a:pP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akademis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 dan </a:t>
            </a: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ife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nty Sans"/>
              </a:rPr>
              <a:t>skl</a:t>
            </a:r>
            <a:r>
              <a:rPr lang="en-US" sz="1200" dirty="0">
                <a:solidFill>
                  <a:srgbClr val="000000"/>
                </a:solidFill>
                <a:latin typeface="Genty Sans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057520" y="4903803"/>
            <a:ext cx="250258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2F706A"/>
                </a:solidFill>
                <a:latin typeface="Genty Sans"/>
              </a:rPr>
              <a:t>Pengembangan diri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9155" y="9489027"/>
            <a:ext cx="2011597" cy="144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33"/>
              </a:lnSpc>
            </a:pPr>
            <a:r>
              <a:rPr lang="en-US" sz="1381">
                <a:solidFill>
                  <a:srgbClr val="000000"/>
                </a:solidFill>
                <a:latin typeface="Genty Sans"/>
              </a:rPr>
              <a:t>Kualitas tata kelola kelas, dengan gerakan Literasi kualitas nalar ntelektual controling kelas, hingga </a:t>
            </a:r>
          </a:p>
          <a:p>
            <a:pPr>
              <a:lnSpc>
                <a:spcPts val="1933"/>
              </a:lnSpc>
            </a:pPr>
            <a:r>
              <a:rPr lang="en-US" sz="1381">
                <a:solidFill>
                  <a:srgbClr val="000000"/>
                </a:solidFill>
                <a:latin typeface="Genty Sans"/>
              </a:rPr>
              <a:t>Santri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59155" y="8231600"/>
            <a:ext cx="2081142" cy="562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03"/>
              </a:lnSpc>
            </a:pPr>
            <a:r>
              <a:rPr lang="en-US" sz="1899">
                <a:solidFill>
                  <a:srgbClr val="2F706A"/>
                </a:solidFill>
                <a:latin typeface="Genty Sans"/>
              </a:rPr>
              <a:t>Memakmurkan</a:t>
            </a:r>
          </a:p>
          <a:p>
            <a:pPr>
              <a:lnSpc>
                <a:spcPts val="2203"/>
              </a:lnSpc>
            </a:pPr>
            <a:r>
              <a:rPr lang="en-US" sz="1899">
                <a:solidFill>
                  <a:srgbClr val="2F706A"/>
                </a:solidFill>
                <a:latin typeface="Genty Sans"/>
              </a:rPr>
              <a:t> Kualitas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78984" y="7502861"/>
            <a:ext cx="215068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Kajian kitab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227668" y="8848947"/>
            <a:ext cx="215068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2F706A"/>
                </a:solidFill>
                <a:latin typeface="Genty Sans"/>
              </a:rPr>
              <a:t>Public speaking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08211" y="8197691"/>
            <a:ext cx="215068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Tata Boga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698638" y="10613482"/>
            <a:ext cx="1358882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Harmoni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415144" y="5054493"/>
            <a:ext cx="1358882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Harmoni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264457" y="5062748"/>
            <a:ext cx="215068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Genty Sans"/>
              </a:rPr>
              <a:t>Olahraga Futsal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4173" y="3155168"/>
            <a:ext cx="8166531" cy="6488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5400000">
            <a:off x="6272086" y="-169661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2F706A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alphaModFix amt="53000"/>
          </a:blip>
          <a:srcRect l="16758" r="11229" b="27900"/>
          <a:stretch>
            <a:fillRect/>
          </a:stretch>
        </p:blipFill>
        <p:spPr>
          <a:xfrm>
            <a:off x="-248458" y="0"/>
            <a:ext cx="10535458" cy="8012208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457541" y="4307266"/>
            <a:ext cx="3685959" cy="6557962"/>
            <a:chOff x="0" y="0"/>
            <a:chExt cx="3536950" cy="6292850"/>
          </a:xfrm>
        </p:grpSpPr>
        <p:sp>
          <p:nvSpPr>
            <p:cNvPr id="14" name="Freeform 14"/>
            <p:cNvSpPr/>
            <p:nvPr/>
          </p:nvSpPr>
          <p:spPr>
            <a:xfrm>
              <a:off x="0" y="4133850"/>
              <a:ext cx="3530600" cy="2159000"/>
            </a:xfrm>
            <a:custGeom>
              <a:avLst/>
              <a:gdLst/>
              <a:ahLst/>
              <a:cxnLst/>
              <a:rect l="l" t="t" r="r" b="b"/>
              <a:pathLst>
                <a:path w="3530600" h="2159000">
                  <a:moveTo>
                    <a:pt x="3530600" y="2159000"/>
                  </a:moveTo>
                  <a:lnTo>
                    <a:pt x="0" y="21590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2159000"/>
                  </a:lnTo>
                  <a:close/>
                </a:path>
              </a:pathLst>
            </a:custGeom>
            <a:blipFill>
              <a:blip r:embed="rId10"/>
              <a:stretch>
                <a:fillRect t="-4509" b="-4509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1898650"/>
              <a:ext cx="3530600" cy="2559050"/>
            </a:xfrm>
            <a:custGeom>
              <a:avLst/>
              <a:gdLst/>
              <a:ahLst/>
              <a:cxnLst/>
              <a:rect l="l" t="t" r="r" b="b"/>
              <a:pathLst>
                <a:path w="3530600" h="2559050">
                  <a:moveTo>
                    <a:pt x="3530600" y="0"/>
                  </a:moveTo>
                  <a:lnTo>
                    <a:pt x="3530600" y="217170"/>
                  </a:lnTo>
                  <a:lnTo>
                    <a:pt x="3530600" y="717550"/>
                  </a:lnTo>
                  <a:lnTo>
                    <a:pt x="3530600" y="2546350"/>
                  </a:lnTo>
                  <a:lnTo>
                    <a:pt x="3479800" y="2533650"/>
                  </a:lnTo>
                  <a:cubicBezTo>
                    <a:pt x="3479800" y="2533650"/>
                    <a:pt x="3429000" y="2508250"/>
                    <a:pt x="3403600" y="2508250"/>
                  </a:cubicBezTo>
                  <a:cubicBezTo>
                    <a:pt x="3378200" y="2508250"/>
                    <a:pt x="3302000" y="2520950"/>
                    <a:pt x="3302000" y="2520950"/>
                  </a:cubicBezTo>
                  <a:cubicBezTo>
                    <a:pt x="3302000" y="2520950"/>
                    <a:pt x="3200400" y="2520950"/>
                    <a:pt x="3149600" y="2533650"/>
                  </a:cubicBezTo>
                  <a:cubicBezTo>
                    <a:pt x="3098800" y="2546350"/>
                    <a:pt x="2971800" y="2520950"/>
                    <a:pt x="2971800" y="2520950"/>
                  </a:cubicBezTo>
                  <a:lnTo>
                    <a:pt x="2908300" y="2482850"/>
                  </a:lnTo>
                  <a:cubicBezTo>
                    <a:pt x="2908300" y="2482850"/>
                    <a:pt x="2768600" y="2444750"/>
                    <a:pt x="2743200" y="2457450"/>
                  </a:cubicBezTo>
                  <a:cubicBezTo>
                    <a:pt x="2717800" y="2470150"/>
                    <a:pt x="2705100" y="2432050"/>
                    <a:pt x="2705100" y="2432050"/>
                  </a:cubicBezTo>
                  <a:cubicBezTo>
                    <a:pt x="2705100" y="2432050"/>
                    <a:pt x="2514600" y="2355850"/>
                    <a:pt x="2476500" y="2343150"/>
                  </a:cubicBezTo>
                  <a:cubicBezTo>
                    <a:pt x="2438400" y="2330450"/>
                    <a:pt x="2387600" y="2368550"/>
                    <a:pt x="2362200" y="2355850"/>
                  </a:cubicBezTo>
                  <a:cubicBezTo>
                    <a:pt x="2336800" y="2343150"/>
                    <a:pt x="2222500" y="2343150"/>
                    <a:pt x="2133600" y="2368550"/>
                  </a:cubicBezTo>
                  <a:cubicBezTo>
                    <a:pt x="2044700" y="2393950"/>
                    <a:pt x="1993900" y="2343150"/>
                    <a:pt x="1993900" y="2343150"/>
                  </a:cubicBezTo>
                  <a:cubicBezTo>
                    <a:pt x="1955800" y="2279650"/>
                    <a:pt x="1879600" y="2305050"/>
                    <a:pt x="1841500" y="2317750"/>
                  </a:cubicBezTo>
                  <a:cubicBezTo>
                    <a:pt x="1803400" y="2330450"/>
                    <a:pt x="1701800" y="2317750"/>
                    <a:pt x="1689100" y="2317750"/>
                  </a:cubicBezTo>
                  <a:cubicBezTo>
                    <a:pt x="1676400" y="2317750"/>
                    <a:pt x="1485900" y="2292350"/>
                    <a:pt x="1460500" y="2279650"/>
                  </a:cubicBezTo>
                  <a:cubicBezTo>
                    <a:pt x="1435100" y="2266950"/>
                    <a:pt x="1358900" y="2305050"/>
                    <a:pt x="1333500" y="2317750"/>
                  </a:cubicBezTo>
                  <a:cubicBezTo>
                    <a:pt x="1308100" y="2330450"/>
                    <a:pt x="1054100" y="2381250"/>
                    <a:pt x="1054100" y="2381250"/>
                  </a:cubicBezTo>
                  <a:lnTo>
                    <a:pt x="850900" y="2432050"/>
                  </a:lnTo>
                  <a:cubicBezTo>
                    <a:pt x="850900" y="2432050"/>
                    <a:pt x="762000" y="2457450"/>
                    <a:pt x="723900" y="2470150"/>
                  </a:cubicBezTo>
                  <a:cubicBezTo>
                    <a:pt x="685800" y="2482850"/>
                    <a:pt x="609600" y="2495550"/>
                    <a:pt x="609600" y="2495550"/>
                  </a:cubicBezTo>
                  <a:cubicBezTo>
                    <a:pt x="571500" y="2508250"/>
                    <a:pt x="520700" y="2495550"/>
                    <a:pt x="520700" y="2495550"/>
                  </a:cubicBezTo>
                  <a:cubicBezTo>
                    <a:pt x="520700" y="2495550"/>
                    <a:pt x="406400" y="2482850"/>
                    <a:pt x="381000" y="2495550"/>
                  </a:cubicBezTo>
                  <a:cubicBezTo>
                    <a:pt x="355600" y="2508250"/>
                    <a:pt x="330200" y="2495550"/>
                    <a:pt x="330200" y="2495550"/>
                  </a:cubicBezTo>
                  <a:cubicBezTo>
                    <a:pt x="330200" y="2495550"/>
                    <a:pt x="330200" y="2495550"/>
                    <a:pt x="304800" y="2482850"/>
                  </a:cubicBezTo>
                  <a:cubicBezTo>
                    <a:pt x="279400" y="2470150"/>
                    <a:pt x="215900" y="2508250"/>
                    <a:pt x="165100" y="2533650"/>
                  </a:cubicBezTo>
                  <a:cubicBezTo>
                    <a:pt x="114300" y="2559050"/>
                    <a:pt x="0" y="2533650"/>
                    <a:pt x="0" y="2533650"/>
                  </a:cubicBezTo>
                  <a:lnTo>
                    <a:pt x="0" y="717550"/>
                  </a:lnTo>
                  <a:lnTo>
                    <a:pt x="0" y="217170"/>
                  </a:lnTo>
                  <a:lnTo>
                    <a:pt x="0" y="0"/>
                  </a:lnTo>
                  <a:lnTo>
                    <a:pt x="3530600" y="0"/>
                  </a:lnTo>
                  <a:close/>
                </a:path>
              </a:pathLst>
            </a:custGeom>
            <a:blipFill>
              <a:blip r:embed="rId11"/>
              <a:stretch>
                <a:fillRect l="-4091" r="-4091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536950" cy="2305050"/>
            </a:xfrm>
            <a:custGeom>
              <a:avLst/>
              <a:gdLst/>
              <a:ahLst/>
              <a:cxnLst/>
              <a:rect l="l" t="t" r="r" b="b"/>
              <a:pathLst>
                <a:path w="3536950" h="2305050">
                  <a:moveTo>
                    <a:pt x="3530600" y="2025650"/>
                  </a:moveTo>
                  <a:cubicBezTo>
                    <a:pt x="3530600" y="2025650"/>
                    <a:pt x="3517900" y="2025650"/>
                    <a:pt x="3479800" y="2038350"/>
                  </a:cubicBezTo>
                  <a:cubicBezTo>
                    <a:pt x="3441700" y="2051050"/>
                    <a:pt x="3390900" y="2012950"/>
                    <a:pt x="3340100" y="2000250"/>
                  </a:cubicBezTo>
                  <a:cubicBezTo>
                    <a:pt x="3289300" y="1987550"/>
                    <a:pt x="3149600" y="2012950"/>
                    <a:pt x="3149600" y="2012950"/>
                  </a:cubicBezTo>
                  <a:lnTo>
                    <a:pt x="2908300" y="2038350"/>
                  </a:lnTo>
                  <a:cubicBezTo>
                    <a:pt x="2908300" y="2038350"/>
                    <a:pt x="2578100" y="2152650"/>
                    <a:pt x="2540000" y="2178050"/>
                  </a:cubicBezTo>
                  <a:cubicBezTo>
                    <a:pt x="2501900" y="2203450"/>
                    <a:pt x="2336800" y="2190750"/>
                    <a:pt x="2336800" y="2190750"/>
                  </a:cubicBezTo>
                  <a:lnTo>
                    <a:pt x="2108200" y="2190750"/>
                  </a:lnTo>
                  <a:cubicBezTo>
                    <a:pt x="2108200" y="2190750"/>
                    <a:pt x="1981200" y="2216150"/>
                    <a:pt x="1943100" y="2216150"/>
                  </a:cubicBezTo>
                  <a:cubicBezTo>
                    <a:pt x="1905000" y="2216150"/>
                    <a:pt x="1828800" y="2216150"/>
                    <a:pt x="1828800" y="2216150"/>
                  </a:cubicBezTo>
                  <a:cubicBezTo>
                    <a:pt x="1778000" y="2203450"/>
                    <a:pt x="1600200" y="2279650"/>
                    <a:pt x="1600200" y="2279650"/>
                  </a:cubicBezTo>
                  <a:cubicBezTo>
                    <a:pt x="1536700" y="2305050"/>
                    <a:pt x="1308100" y="2228850"/>
                    <a:pt x="1308100" y="2228850"/>
                  </a:cubicBezTo>
                  <a:cubicBezTo>
                    <a:pt x="1270000" y="2241550"/>
                    <a:pt x="1079500" y="2190750"/>
                    <a:pt x="1079500" y="2190750"/>
                  </a:cubicBezTo>
                  <a:cubicBezTo>
                    <a:pt x="1079500" y="2190750"/>
                    <a:pt x="876300" y="2139950"/>
                    <a:pt x="838200" y="2139950"/>
                  </a:cubicBezTo>
                  <a:cubicBezTo>
                    <a:pt x="800100" y="2139950"/>
                    <a:pt x="723900" y="2089150"/>
                    <a:pt x="723900" y="2089150"/>
                  </a:cubicBezTo>
                  <a:lnTo>
                    <a:pt x="622300" y="2063750"/>
                  </a:lnTo>
                  <a:cubicBezTo>
                    <a:pt x="571500" y="2101850"/>
                    <a:pt x="431800" y="2063750"/>
                    <a:pt x="431800" y="2063750"/>
                  </a:cubicBezTo>
                  <a:cubicBezTo>
                    <a:pt x="342900" y="2101850"/>
                    <a:pt x="355600" y="2076450"/>
                    <a:pt x="355600" y="2076450"/>
                  </a:cubicBezTo>
                  <a:lnTo>
                    <a:pt x="317500" y="2076450"/>
                  </a:lnTo>
                  <a:cubicBezTo>
                    <a:pt x="317500" y="2076450"/>
                    <a:pt x="203200" y="2089150"/>
                    <a:pt x="165100" y="2076450"/>
                  </a:cubicBezTo>
                  <a:cubicBezTo>
                    <a:pt x="127000" y="2063750"/>
                    <a:pt x="12700" y="2063750"/>
                    <a:pt x="12700" y="2063750"/>
                  </a:cubicBezTo>
                  <a:lnTo>
                    <a:pt x="0" y="2038350"/>
                  </a:lnTo>
                  <a:lnTo>
                    <a:pt x="0" y="0"/>
                  </a:lnTo>
                  <a:lnTo>
                    <a:pt x="3536950" y="0"/>
                  </a:lnTo>
                  <a:lnTo>
                    <a:pt x="3530600" y="2025650"/>
                  </a:lnTo>
                  <a:close/>
                </a:path>
              </a:pathLst>
            </a:custGeom>
            <a:blipFill>
              <a:blip r:embed="rId12"/>
              <a:stretch>
                <a:fillRect t="-1600" b="-1600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4133850"/>
              <a:ext cx="3530600" cy="355600"/>
            </a:xfrm>
            <a:custGeom>
              <a:avLst/>
              <a:gdLst/>
              <a:ahLst/>
              <a:cxnLst/>
              <a:rect l="l" t="t" r="r" b="b"/>
              <a:pathLst>
                <a:path w="3530600" h="355600">
                  <a:moveTo>
                    <a:pt x="3530600" y="355600"/>
                  </a:moveTo>
                  <a:lnTo>
                    <a:pt x="0" y="3556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55600"/>
                  </a:lnTo>
                  <a:close/>
                </a:path>
              </a:pathLst>
            </a:custGeom>
            <a:blipFill>
              <a:blip r:embed="rId13"/>
              <a:stretch>
                <a:fillRect l="-1876" t="-7373" r="-1092" b="-2425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1962150"/>
              <a:ext cx="3530600" cy="368300"/>
            </a:xfrm>
            <a:custGeom>
              <a:avLst/>
              <a:gdLst/>
              <a:ahLst/>
              <a:cxnLst/>
              <a:rect l="l" t="t" r="r" b="b"/>
              <a:pathLst>
                <a:path w="3530600" h="368300">
                  <a:moveTo>
                    <a:pt x="3530600" y="368300"/>
                  </a:moveTo>
                  <a:lnTo>
                    <a:pt x="0" y="3683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68300"/>
                  </a:lnTo>
                  <a:close/>
                </a:path>
              </a:pathLst>
            </a:custGeom>
            <a:blipFill>
              <a:blip r:embed="rId14"/>
              <a:stretch>
                <a:fillRect b="-86931"/>
              </a:stretch>
            </a:blip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5143500" y="4307266"/>
            <a:ext cx="3685959" cy="6557962"/>
            <a:chOff x="0" y="0"/>
            <a:chExt cx="3536950" cy="6292850"/>
          </a:xfrm>
        </p:grpSpPr>
        <p:sp>
          <p:nvSpPr>
            <p:cNvPr id="20" name="Freeform 20"/>
            <p:cNvSpPr/>
            <p:nvPr/>
          </p:nvSpPr>
          <p:spPr>
            <a:xfrm>
              <a:off x="0" y="4133850"/>
              <a:ext cx="3530600" cy="2159000"/>
            </a:xfrm>
            <a:custGeom>
              <a:avLst/>
              <a:gdLst/>
              <a:ahLst/>
              <a:cxnLst/>
              <a:rect l="l" t="t" r="r" b="b"/>
              <a:pathLst>
                <a:path w="3530600" h="2159000">
                  <a:moveTo>
                    <a:pt x="3530600" y="2159000"/>
                  </a:moveTo>
                  <a:lnTo>
                    <a:pt x="0" y="21590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2159000"/>
                  </a:lnTo>
                  <a:close/>
                </a:path>
              </a:pathLst>
            </a:custGeom>
            <a:blipFill>
              <a:blip r:embed="rId15"/>
              <a:stretch>
                <a:fillRect t="-4509" b="-4509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0" y="1898650"/>
              <a:ext cx="3530600" cy="2559050"/>
            </a:xfrm>
            <a:custGeom>
              <a:avLst/>
              <a:gdLst/>
              <a:ahLst/>
              <a:cxnLst/>
              <a:rect l="l" t="t" r="r" b="b"/>
              <a:pathLst>
                <a:path w="3530600" h="2559050">
                  <a:moveTo>
                    <a:pt x="3530600" y="0"/>
                  </a:moveTo>
                  <a:lnTo>
                    <a:pt x="3530600" y="217170"/>
                  </a:lnTo>
                  <a:lnTo>
                    <a:pt x="3530600" y="717550"/>
                  </a:lnTo>
                  <a:lnTo>
                    <a:pt x="3530600" y="2546350"/>
                  </a:lnTo>
                  <a:lnTo>
                    <a:pt x="3479800" y="2533650"/>
                  </a:lnTo>
                  <a:cubicBezTo>
                    <a:pt x="3479800" y="2533650"/>
                    <a:pt x="3429000" y="2508250"/>
                    <a:pt x="3403600" y="2508250"/>
                  </a:cubicBezTo>
                  <a:cubicBezTo>
                    <a:pt x="3378200" y="2508250"/>
                    <a:pt x="3302000" y="2520950"/>
                    <a:pt x="3302000" y="2520950"/>
                  </a:cubicBezTo>
                  <a:cubicBezTo>
                    <a:pt x="3302000" y="2520950"/>
                    <a:pt x="3200400" y="2520950"/>
                    <a:pt x="3149600" y="2533650"/>
                  </a:cubicBezTo>
                  <a:cubicBezTo>
                    <a:pt x="3098800" y="2546350"/>
                    <a:pt x="2971800" y="2520950"/>
                    <a:pt x="2971800" y="2520950"/>
                  </a:cubicBezTo>
                  <a:lnTo>
                    <a:pt x="2908300" y="2482850"/>
                  </a:lnTo>
                  <a:cubicBezTo>
                    <a:pt x="2908300" y="2482850"/>
                    <a:pt x="2768600" y="2444750"/>
                    <a:pt x="2743200" y="2457450"/>
                  </a:cubicBezTo>
                  <a:cubicBezTo>
                    <a:pt x="2717800" y="2470150"/>
                    <a:pt x="2705100" y="2432050"/>
                    <a:pt x="2705100" y="2432050"/>
                  </a:cubicBezTo>
                  <a:cubicBezTo>
                    <a:pt x="2705100" y="2432050"/>
                    <a:pt x="2514600" y="2355850"/>
                    <a:pt x="2476500" y="2343150"/>
                  </a:cubicBezTo>
                  <a:cubicBezTo>
                    <a:pt x="2438400" y="2330450"/>
                    <a:pt x="2387600" y="2368550"/>
                    <a:pt x="2362200" y="2355850"/>
                  </a:cubicBezTo>
                  <a:cubicBezTo>
                    <a:pt x="2336800" y="2343150"/>
                    <a:pt x="2222500" y="2343150"/>
                    <a:pt x="2133600" y="2368550"/>
                  </a:cubicBezTo>
                  <a:cubicBezTo>
                    <a:pt x="2044700" y="2393950"/>
                    <a:pt x="1993900" y="2343150"/>
                    <a:pt x="1993900" y="2343150"/>
                  </a:cubicBezTo>
                  <a:cubicBezTo>
                    <a:pt x="1955800" y="2279650"/>
                    <a:pt x="1879600" y="2305050"/>
                    <a:pt x="1841500" y="2317750"/>
                  </a:cubicBezTo>
                  <a:cubicBezTo>
                    <a:pt x="1803400" y="2330450"/>
                    <a:pt x="1701800" y="2317750"/>
                    <a:pt x="1689100" y="2317750"/>
                  </a:cubicBezTo>
                  <a:cubicBezTo>
                    <a:pt x="1676400" y="2317750"/>
                    <a:pt x="1485900" y="2292350"/>
                    <a:pt x="1460500" y="2279650"/>
                  </a:cubicBezTo>
                  <a:cubicBezTo>
                    <a:pt x="1435100" y="2266950"/>
                    <a:pt x="1358900" y="2305050"/>
                    <a:pt x="1333500" y="2317750"/>
                  </a:cubicBezTo>
                  <a:cubicBezTo>
                    <a:pt x="1308100" y="2330450"/>
                    <a:pt x="1054100" y="2381250"/>
                    <a:pt x="1054100" y="2381250"/>
                  </a:cubicBezTo>
                  <a:lnTo>
                    <a:pt x="850900" y="2432050"/>
                  </a:lnTo>
                  <a:cubicBezTo>
                    <a:pt x="850900" y="2432050"/>
                    <a:pt x="762000" y="2457450"/>
                    <a:pt x="723900" y="2470150"/>
                  </a:cubicBezTo>
                  <a:cubicBezTo>
                    <a:pt x="685800" y="2482850"/>
                    <a:pt x="609600" y="2495550"/>
                    <a:pt x="609600" y="2495550"/>
                  </a:cubicBezTo>
                  <a:cubicBezTo>
                    <a:pt x="571500" y="2508250"/>
                    <a:pt x="520700" y="2495550"/>
                    <a:pt x="520700" y="2495550"/>
                  </a:cubicBezTo>
                  <a:cubicBezTo>
                    <a:pt x="520700" y="2495550"/>
                    <a:pt x="406400" y="2482850"/>
                    <a:pt x="381000" y="2495550"/>
                  </a:cubicBezTo>
                  <a:cubicBezTo>
                    <a:pt x="355600" y="2508250"/>
                    <a:pt x="330200" y="2495550"/>
                    <a:pt x="330200" y="2495550"/>
                  </a:cubicBezTo>
                  <a:cubicBezTo>
                    <a:pt x="330200" y="2495550"/>
                    <a:pt x="330200" y="2495550"/>
                    <a:pt x="304800" y="2482850"/>
                  </a:cubicBezTo>
                  <a:cubicBezTo>
                    <a:pt x="279400" y="2470150"/>
                    <a:pt x="215900" y="2508250"/>
                    <a:pt x="165100" y="2533650"/>
                  </a:cubicBezTo>
                  <a:cubicBezTo>
                    <a:pt x="114300" y="2559050"/>
                    <a:pt x="0" y="2533650"/>
                    <a:pt x="0" y="2533650"/>
                  </a:cubicBezTo>
                  <a:lnTo>
                    <a:pt x="0" y="717550"/>
                  </a:lnTo>
                  <a:lnTo>
                    <a:pt x="0" y="217170"/>
                  </a:lnTo>
                  <a:lnTo>
                    <a:pt x="0" y="0"/>
                  </a:lnTo>
                  <a:lnTo>
                    <a:pt x="3530600" y="0"/>
                  </a:lnTo>
                  <a:close/>
                </a:path>
              </a:pathLst>
            </a:custGeom>
            <a:blipFill>
              <a:blip r:embed="rId16"/>
              <a:stretch>
                <a:fillRect l="-4091" r="-4091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3536950" cy="2305050"/>
            </a:xfrm>
            <a:custGeom>
              <a:avLst/>
              <a:gdLst/>
              <a:ahLst/>
              <a:cxnLst/>
              <a:rect l="l" t="t" r="r" b="b"/>
              <a:pathLst>
                <a:path w="3536950" h="2305050">
                  <a:moveTo>
                    <a:pt x="3530600" y="2025650"/>
                  </a:moveTo>
                  <a:cubicBezTo>
                    <a:pt x="3530600" y="2025650"/>
                    <a:pt x="3517900" y="2025650"/>
                    <a:pt x="3479800" y="2038350"/>
                  </a:cubicBezTo>
                  <a:cubicBezTo>
                    <a:pt x="3441700" y="2051050"/>
                    <a:pt x="3390900" y="2012950"/>
                    <a:pt x="3340100" y="2000250"/>
                  </a:cubicBezTo>
                  <a:cubicBezTo>
                    <a:pt x="3289300" y="1987550"/>
                    <a:pt x="3149600" y="2012950"/>
                    <a:pt x="3149600" y="2012950"/>
                  </a:cubicBezTo>
                  <a:lnTo>
                    <a:pt x="2908300" y="2038350"/>
                  </a:lnTo>
                  <a:cubicBezTo>
                    <a:pt x="2908300" y="2038350"/>
                    <a:pt x="2578100" y="2152650"/>
                    <a:pt x="2540000" y="2178050"/>
                  </a:cubicBezTo>
                  <a:cubicBezTo>
                    <a:pt x="2501900" y="2203450"/>
                    <a:pt x="2336800" y="2190750"/>
                    <a:pt x="2336800" y="2190750"/>
                  </a:cubicBezTo>
                  <a:lnTo>
                    <a:pt x="2108200" y="2190750"/>
                  </a:lnTo>
                  <a:cubicBezTo>
                    <a:pt x="2108200" y="2190750"/>
                    <a:pt x="1981200" y="2216150"/>
                    <a:pt x="1943100" y="2216150"/>
                  </a:cubicBezTo>
                  <a:cubicBezTo>
                    <a:pt x="1905000" y="2216150"/>
                    <a:pt x="1828800" y="2216150"/>
                    <a:pt x="1828800" y="2216150"/>
                  </a:cubicBezTo>
                  <a:cubicBezTo>
                    <a:pt x="1778000" y="2203450"/>
                    <a:pt x="1600200" y="2279650"/>
                    <a:pt x="1600200" y="2279650"/>
                  </a:cubicBezTo>
                  <a:cubicBezTo>
                    <a:pt x="1536700" y="2305050"/>
                    <a:pt x="1308100" y="2228850"/>
                    <a:pt x="1308100" y="2228850"/>
                  </a:cubicBezTo>
                  <a:cubicBezTo>
                    <a:pt x="1270000" y="2241550"/>
                    <a:pt x="1079500" y="2190750"/>
                    <a:pt x="1079500" y="2190750"/>
                  </a:cubicBezTo>
                  <a:cubicBezTo>
                    <a:pt x="1079500" y="2190750"/>
                    <a:pt x="876300" y="2139950"/>
                    <a:pt x="838200" y="2139950"/>
                  </a:cubicBezTo>
                  <a:cubicBezTo>
                    <a:pt x="800100" y="2139950"/>
                    <a:pt x="723900" y="2089150"/>
                    <a:pt x="723900" y="2089150"/>
                  </a:cubicBezTo>
                  <a:lnTo>
                    <a:pt x="622300" y="2063750"/>
                  </a:lnTo>
                  <a:cubicBezTo>
                    <a:pt x="571500" y="2101850"/>
                    <a:pt x="431800" y="2063750"/>
                    <a:pt x="431800" y="2063750"/>
                  </a:cubicBezTo>
                  <a:cubicBezTo>
                    <a:pt x="342900" y="2101850"/>
                    <a:pt x="355600" y="2076450"/>
                    <a:pt x="355600" y="2076450"/>
                  </a:cubicBezTo>
                  <a:lnTo>
                    <a:pt x="317500" y="2076450"/>
                  </a:lnTo>
                  <a:cubicBezTo>
                    <a:pt x="317500" y="2076450"/>
                    <a:pt x="203200" y="2089150"/>
                    <a:pt x="165100" y="2076450"/>
                  </a:cubicBezTo>
                  <a:cubicBezTo>
                    <a:pt x="127000" y="2063750"/>
                    <a:pt x="12700" y="2063750"/>
                    <a:pt x="12700" y="2063750"/>
                  </a:cubicBezTo>
                  <a:lnTo>
                    <a:pt x="0" y="2038350"/>
                  </a:lnTo>
                  <a:lnTo>
                    <a:pt x="0" y="0"/>
                  </a:lnTo>
                  <a:lnTo>
                    <a:pt x="3536950" y="0"/>
                  </a:lnTo>
                  <a:lnTo>
                    <a:pt x="3530600" y="2025650"/>
                  </a:lnTo>
                  <a:close/>
                </a:path>
              </a:pathLst>
            </a:custGeom>
            <a:blipFill>
              <a:blip r:embed="rId17"/>
              <a:stretch>
                <a:fillRect t="-1600" b="-1600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0" y="4133850"/>
              <a:ext cx="3530600" cy="355600"/>
            </a:xfrm>
            <a:custGeom>
              <a:avLst/>
              <a:gdLst/>
              <a:ahLst/>
              <a:cxnLst/>
              <a:rect l="l" t="t" r="r" b="b"/>
              <a:pathLst>
                <a:path w="3530600" h="355600">
                  <a:moveTo>
                    <a:pt x="3530600" y="355600"/>
                  </a:moveTo>
                  <a:lnTo>
                    <a:pt x="0" y="3556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55600"/>
                  </a:lnTo>
                  <a:close/>
                </a:path>
              </a:pathLst>
            </a:custGeom>
            <a:blipFill>
              <a:blip r:embed="rId13"/>
              <a:stretch>
                <a:fillRect l="-1876" t="-7373" r="-1092" b="-2425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1962150"/>
              <a:ext cx="3530600" cy="368300"/>
            </a:xfrm>
            <a:custGeom>
              <a:avLst/>
              <a:gdLst/>
              <a:ahLst/>
              <a:cxnLst/>
              <a:rect l="l" t="t" r="r" b="b"/>
              <a:pathLst>
                <a:path w="3530600" h="368300">
                  <a:moveTo>
                    <a:pt x="3530600" y="368300"/>
                  </a:moveTo>
                  <a:lnTo>
                    <a:pt x="0" y="3683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68300"/>
                  </a:lnTo>
                  <a:close/>
                </a:path>
              </a:pathLst>
            </a:custGeom>
            <a:blipFill>
              <a:blip r:embed="rId14"/>
              <a:stretch>
                <a:fillRect b="-86931"/>
              </a:stretch>
            </a:blipFill>
          </p:spPr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61269" b="26161"/>
          <a:stretch>
            <a:fillRect/>
          </a:stretch>
        </p:blipFill>
        <p:spPr>
          <a:xfrm>
            <a:off x="5271637" y="10327844"/>
            <a:ext cx="3289539" cy="413441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1378984" y="1807931"/>
            <a:ext cx="4764703" cy="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>
                <a:solidFill>
                  <a:srgbClr val="2F706A"/>
                </a:solidFill>
                <a:latin typeface="Stella"/>
              </a:rPr>
              <a:t>Kegiatan Asatidz dan Santri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78984" y="2444201"/>
            <a:ext cx="5921633" cy="163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5"/>
              </a:lnSpc>
            </a:pPr>
            <a:r>
              <a:rPr lang="en-US" sz="4696" dirty="0">
                <a:solidFill>
                  <a:srgbClr val="2F706A"/>
                </a:solidFill>
                <a:latin typeface="Genty Sans"/>
              </a:rPr>
              <a:t>MU’ALLIMIN PERSIS 3 PAMEUNGPEUK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61269" b="26161"/>
          <a:stretch>
            <a:fillRect/>
          </a:stretch>
        </p:blipFill>
        <p:spPr>
          <a:xfrm>
            <a:off x="5146987" y="4380100"/>
            <a:ext cx="3685959" cy="463264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5387693" y="4467117"/>
            <a:ext cx="2584428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Ta'aruf &amp; Mukhayyam Santri Baru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218844" y="10353907"/>
            <a:ext cx="154224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Musfakar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54865" r="5287" b="26161"/>
          <a:stretch>
            <a:fillRect/>
          </a:stretch>
        </p:blipFill>
        <p:spPr>
          <a:xfrm>
            <a:off x="1610648" y="10224898"/>
            <a:ext cx="2257567" cy="452225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1717528" y="10165260"/>
            <a:ext cx="2150687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Genty Sans"/>
              </a:rPr>
              <a:t>Seminar</a:t>
            </a:r>
          </a:p>
          <a:p>
            <a:pPr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Genty Sans"/>
              </a:rPr>
              <a:t>Public speaking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312350" y="7831550"/>
            <a:ext cx="215068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Genty Sans"/>
              </a:rPr>
              <a:t>Wisuda Santri </a:t>
            </a: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18">
            <a:alphaModFix amt="78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61269" b="15498"/>
          <a:stretch>
            <a:fillRect/>
          </a:stretch>
        </p:blipFill>
        <p:spPr>
          <a:xfrm>
            <a:off x="1582899" y="4359488"/>
            <a:ext cx="3289539" cy="764220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1893928" y="4476642"/>
            <a:ext cx="2445872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>
                <a:solidFill>
                  <a:srgbClr val="FFFFFF"/>
                </a:solidFill>
                <a:latin typeface="Genty Sans"/>
              </a:rPr>
              <a:t>Berpartisipasi dalam acara Jam'iyyah</a:t>
            </a: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61269" b="26161"/>
          <a:stretch>
            <a:fillRect/>
          </a:stretch>
        </p:blipFill>
        <p:spPr>
          <a:xfrm>
            <a:off x="3502217" y="7805487"/>
            <a:ext cx="3289539" cy="41344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4173" y="3155168"/>
            <a:ext cx="8166531" cy="6488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5400000">
            <a:off x="6272086" y="-169661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2F706A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alphaModFix amt="53000"/>
          </a:blip>
          <a:srcRect l="16758" r="11229" b="27900"/>
          <a:stretch>
            <a:fillRect/>
          </a:stretch>
        </p:blipFill>
        <p:spPr>
          <a:xfrm>
            <a:off x="-248458" y="0"/>
            <a:ext cx="10535458" cy="8012208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1378984" y="1807931"/>
            <a:ext cx="4764703" cy="677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dirty="0" err="1">
                <a:solidFill>
                  <a:srgbClr val="2F706A"/>
                </a:solidFill>
                <a:latin typeface="Stella"/>
              </a:rPr>
              <a:t>Karya</a:t>
            </a:r>
            <a:r>
              <a:rPr lang="en-US" sz="4200" dirty="0">
                <a:solidFill>
                  <a:srgbClr val="2F706A"/>
                </a:solidFill>
                <a:latin typeface="Stella"/>
              </a:rPr>
              <a:t> </a:t>
            </a:r>
            <a:r>
              <a:rPr lang="en-US" sz="4200" dirty="0" err="1">
                <a:solidFill>
                  <a:srgbClr val="2F706A"/>
                </a:solidFill>
                <a:latin typeface="Stella"/>
              </a:rPr>
              <a:t>Santri</a:t>
            </a:r>
            <a:r>
              <a:rPr lang="en-US" sz="4200" dirty="0">
                <a:solidFill>
                  <a:srgbClr val="2F706A"/>
                </a:solidFill>
                <a:latin typeface="Stella"/>
              </a:rPr>
              <a:t> </a:t>
            </a:r>
            <a:r>
              <a:rPr lang="en-US" sz="4200" dirty="0" err="1">
                <a:solidFill>
                  <a:srgbClr val="2F706A"/>
                </a:solidFill>
                <a:latin typeface="Stella"/>
              </a:rPr>
              <a:t>tahun</a:t>
            </a:r>
            <a:r>
              <a:rPr lang="en-US" sz="4200" dirty="0">
                <a:solidFill>
                  <a:srgbClr val="2F706A"/>
                </a:solidFill>
                <a:latin typeface="Stella"/>
              </a:rPr>
              <a:t> 2022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78984" y="2444201"/>
            <a:ext cx="5921633" cy="163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5"/>
              </a:lnSpc>
            </a:pPr>
            <a:r>
              <a:rPr lang="en-US" sz="4696" dirty="0">
                <a:solidFill>
                  <a:srgbClr val="2F706A"/>
                </a:solidFill>
                <a:latin typeface="Genty Sans"/>
              </a:rPr>
              <a:t>MU’ALLIMIN PERSIS 3 PAMEUNGPEUK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17BBF4E-2082-4445-9E89-E5866D31C37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479" y="4492346"/>
            <a:ext cx="3474138" cy="461296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BF66372-D6E2-4633-A587-9F5BE27F44D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919" y="6477975"/>
            <a:ext cx="3362050" cy="481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39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4173" y="3155168"/>
            <a:ext cx="8166531" cy="6488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5400000">
            <a:off x="6272086" y="-169661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2F706A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alphaModFix amt="53000"/>
          </a:blip>
          <a:srcRect l="16758" r="11229" b="27900"/>
          <a:stretch>
            <a:fillRect/>
          </a:stretch>
        </p:blipFill>
        <p:spPr>
          <a:xfrm>
            <a:off x="-248458" y="0"/>
            <a:ext cx="10535458" cy="8012208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457541" y="4307266"/>
            <a:ext cx="3685959" cy="6557962"/>
            <a:chOff x="0" y="0"/>
            <a:chExt cx="3536950" cy="6292850"/>
          </a:xfrm>
        </p:grpSpPr>
        <p:sp>
          <p:nvSpPr>
            <p:cNvPr id="14" name="Freeform 14"/>
            <p:cNvSpPr/>
            <p:nvPr/>
          </p:nvSpPr>
          <p:spPr>
            <a:xfrm>
              <a:off x="0" y="4133850"/>
              <a:ext cx="3530600" cy="2159000"/>
            </a:xfrm>
            <a:custGeom>
              <a:avLst/>
              <a:gdLst/>
              <a:ahLst/>
              <a:cxnLst/>
              <a:rect l="l" t="t" r="r" b="b"/>
              <a:pathLst>
                <a:path w="3530600" h="2159000">
                  <a:moveTo>
                    <a:pt x="3530600" y="2159000"/>
                  </a:moveTo>
                  <a:lnTo>
                    <a:pt x="0" y="21590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2159000"/>
                  </a:lnTo>
                  <a:close/>
                </a:path>
              </a:pathLst>
            </a:custGeom>
            <a:blipFill>
              <a:blip r:embed="rId10"/>
              <a:stretch>
                <a:fillRect t="-4488" b="-4488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1898650"/>
              <a:ext cx="3530600" cy="2559050"/>
            </a:xfrm>
            <a:custGeom>
              <a:avLst/>
              <a:gdLst/>
              <a:ahLst/>
              <a:cxnLst/>
              <a:rect l="l" t="t" r="r" b="b"/>
              <a:pathLst>
                <a:path w="3530600" h="2559050">
                  <a:moveTo>
                    <a:pt x="3530600" y="0"/>
                  </a:moveTo>
                  <a:lnTo>
                    <a:pt x="3530600" y="217170"/>
                  </a:lnTo>
                  <a:lnTo>
                    <a:pt x="3530600" y="717550"/>
                  </a:lnTo>
                  <a:lnTo>
                    <a:pt x="3530600" y="2546350"/>
                  </a:lnTo>
                  <a:lnTo>
                    <a:pt x="3479800" y="2533650"/>
                  </a:lnTo>
                  <a:cubicBezTo>
                    <a:pt x="3479800" y="2533650"/>
                    <a:pt x="3429000" y="2508250"/>
                    <a:pt x="3403600" y="2508250"/>
                  </a:cubicBezTo>
                  <a:cubicBezTo>
                    <a:pt x="3378200" y="2508250"/>
                    <a:pt x="3302000" y="2520950"/>
                    <a:pt x="3302000" y="2520950"/>
                  </a:cubicBezTo>
                  <a:cubicBezTo>
                    <a:pt x="3302000" y="2520950"/>
                    <a:pt x="3200400" y="2520950"/>
                    <a:pt x="3149600" y="2533650"/>
                  </a:cubicBezTo>
                  <a:cubicBezTo>
                    <a:pt x="3098800" y="2546350"/>
                    <a:pt x="2971800" y="2520950"/>
                    <a:pt x="2971800" y="2520950"/>
                  </a:cubicBezTo>
                  <a:lnTo>
                    <a:pt x="2908300" y="2482850"/>
                  </a:lnTo>
                  <a:cubicBezTo>
                    <a:pt x="2908300" y="2482850"/>
                    <a:pt x="2768600" y="2444750"/>
                    <a:pt x="2743200" y="2457450"/>
                  </a:cubicBezTo>
                  <a:cubicBezTo>
                    <a:pt x="2717800" y="2470150"/>
                    <a:pt x="2705100" y="2432050"/>
                    <a:pt x="2705100" y="2432050"/>
                  </a:cubicBezTo>
                  <a:cubicBezTo>
                    <a:pt x="2705100" y="2432050"/>
                    <a:pt x="2514600" y="2355850"/>
                    <a:pt x="2476500" y="2343150"/>
                  </a:cubicBezTo>
                  <a:cubicBezTo>
                    <a:pt x="2438400" y="2330450"/>
                    <a:pt x="2387600" y="2368550"/>
                    <a:pt x="2362200" y="2355850"/>
                  </a:cubicBezTo>
                  <a:cubicBezTo>
                    <a:pt x="2336800" y="2343150"/>
                    <a:pt x="2222500" y="2343150"/>
                    <a:pt x="2133600" y="2368550"/>
                  </a:cubicBezTo>
                  <a:cubicBezTo>
                    <a:pt x="2044700" y="2393950"/>
                    <a:pt x="1993900" y="2343150"/>
                    <a:pt x="1993900" y="2343150"/>
                  </a:cubicBezTo>
                  <a:cubicBezTo>
                    <a:pt x="1955800" y="2279650"/>
                    <a:pt x="1879600" y="2305050"/>
                    <a:pt x="1841500" y="2317750"/>
                  </a:cubicBezTo>
                  <a:cubicBezTo>
                    <a:pt x="1803400" y="2330450"/>
                    <a:pt x="1701800" y="2317750"/>
                    <a:pt x="1689100" y="2317750"/>
                  </a:cubicBezTo>
                  <a:cubicBezTo>
                    <a:pt x="1676400" y="2317750"/>
                    <a:pt x="1485900" y="2292350"/>
                    <a:pt x="1460500" y="2279650"/>
                  </a:cubicBezTo>
                  <a:cubicBezTo>
                    <a:pt x="1435100" y="2266950"/>
                    <a:pt x="1358900" y="2305050"/>
                    <a:pt x="1333500" y="2317750"/>
                  </a:cubicBezTo>
                  <a:cubicBezTo>
                    <a:pt x="1308100" y="2330450"/>
                    <a:pt x="1054100" y="2381250"/>
                    <a:pt x="1054100" y="2381250"/>
                  </a:cubicBezTo>
                  <a:lnTo>
                    <a:pt x="850900" y="2432050"/>
                  </a:lnTo>
                  <a:cubicBezTo>
                    <a:pt x="850900" y="2432050"/>
                    <a:pt x="762000" y="2457450"/>
                    <a:pt x="723900" y="2470150"/>
                  </a:cubicBezTo>
                  <a:cubicBezTo>
                    <a:pt x="685800" y="2482850"/>
                    <a:pt x="609600" y="2495550"/>
                    <a:pt x="609600" y="2495550"/>
                  </a:cubicBezTo>
                  <a:cubicBezTo>
                    <a:pt x="571500" y="2508250"/>
                    <a:pt x="520700" y="2495550"/>
                    <a:pt x="520700" y="2495550"/>
                  </a:cubicBezTo>
                  <a:cubicBezTo>
                    <a:pt x="520700" y="2495550"/>
                    <a:pt x="406400" y="2482850"/>
                    <a:pt x="381000" y="2495550"/>
                  </a:cubicBezTo>
                  <a:cubicBezTo>
                    <a:pt x="355600" y="2508250"/>
                    <a:pt x="330200" y="2495550"/>
                    <a:pt x="330200" y="2495550"/>
                  </a:cubicBezTo>
                  <a:cubicBezTo>
                    <a:pt x="330200" y="2495550"/>
                    <a:pt x="330200" y="2495550"/>
                    <a:pt x="304800" y="2482850"/>
                  </a:cubicBezTo>
                  <a:cubicBezTo>
                    <a:pt x="279400" y="2470150"/>
                    <a:pt x="215900" y="2508250"/>
                    <a:pt x="165100" y="2533650"/>
                  </a:cubicBezTo>
                  <a:cubicBezTo>
                    <a:pt x="114300" y="2559050"/>
                    <a:pt x="0" y="2533650"/>
                    <a:pt x="0" y="2533650"/>
                  </a:cubicBezTo>
                  <a:lnTo>
                    <a:pt x="0" y="717550"/>
                  </a:lnTo>
                  <a:lnTo>
                    <a:pt x="0" y="217170"/>
                  </a:lnTo>
                  <a:lnTo>
                    <a:pt x="0" y="0"/>
                  </a:lnTo>
                  <a:lnTo>
                    <a:pt x="3530600" y="0"/>
                  </a:lnTo>
                  <a:close/>
                </a:path>
              </a:pathLst>
            </a:custGeom>
            <a:blipFill>
              <a:blip r:embed="rId11"/>
              <a:stretch>
                <a:fillRect l="-4091" r="-4091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536950" cy="2305050"/>
            </a:xfrm>
            <a:custGeom>
              <a:avLst/>
              <a:gdLst/>
              <a:ahLst/>
              <a:cxnLst/>
              <a:rect l="l" t="t" r="r" b="b"/>
              <a:pathLst>
                <a:path w="3536950" h="2305050">
                  <a:moveTo>
                    <a:pt x="3530600" y="2025650"/>
                  </a:moveTo>
                  <a:cubicBezTo>
                    <a:pt x="3530600" y="2025650"/>
                    <a:pt x="3517900" y="2025650"/>
                    <a:pt x="3479800" y="2038350"/>
                  </a:cubicBezTo>
                  <a:cubicBezTo>
                    <a:pt x="3441700" y="2051050"/>
                    <a:pt x="3390900" y="2012950"/>
                    <a:pt x="3340100" y="2000250"/>
                  </a:cubicBezTo>
                  <a:cubicBezTo>
                    <a:pt x="3289300" y="1987550"/>
                    <a:pt x="3149600" y="2012950"/>
                    <a:pt x="3149600" y="2012950"/>
                  </a:cubicBezTo>
                  <a:lnTo>
                    <a:pt x="2908300" y="2038350"/>
                  </a:lnTo>
                  <a:cubicBezTo>
                    <a:pt x="2908300" y="2038350"/>
                    <a:pt x="2578100" y="2152650"/>
                    <a:pt x="2540000" y="2178050"/>
                  </a:cubicBezTo>
                  <a:cubicBezTo>
                    <a:pt x="2501900" y="2203450"/>
                    <a:pt x="2336800" y="2190750"/>
                    <a:pt x="2336800" y="2190750"/>
                  </a:cubicBezTo>
                  <a:lnTo>
                    <a:pt x="2108200" y="2190750"/>
                  </a:lnTo>
                  <a:cubicBezTo>
                    <a:pt x="2108200" y="2190750"/>
                    <a:pt x="1981200" y="2216150"/>
                    <a:pt x="1943100" y="2216150"/>
                  </a:cubicBezTo>
                  <a:cubicBezTo>
                    <a:pt x="1905000" y="2216150"/>
                    <a:pt x="1828800" y="2216150"/>
                    <a:pt x="1828800" y="2216150"/>
                  </a:cubicBezTo>
                  <a:cubicBezTo>
                    <a:pt x="1778000" y="2203450"/>
                    <a:pt x="1600200" y="2279650"/>
                    <a:pt x="1600200" y="2279650"/>
                  </a:cubicBezTo>
                  <a:cubicBezTo>
                    <a:pt x="1536700" y="2305050"/>
                    <a:pt x="1308100" y="2228850"/>
                    <a:pt x="1308100" y="2228850"/>
                  </a:cubicBezTo>
                  <a:cubicBezTo>
                    <a:pt x="1270000" y="2241550"/>
                    <a:pt x="1079500" y="2190750"/>
                    <a:pt x="1079500" y="2190750"/>
                  </a:cubicBezTo>
                  <a:cubicBezTo>
                    <a:pt x="1079500" y="2190750"/>
                    <a:pt x="876300" y="2139950"/>
                    <a:pt x="838200" y="2139950"/>
                  </a:cubicBezTo>
                  <a:cubicBezTo>
                    <a:pt x="800100" y="2139950"/>
                    <a:pt x="723900" y="2089150"/>
                    <a:pt x="723900" y="2089150"/>
                  </a:cubicBezTo>
                  <a:lnTo>
                    <a:pt x="622300" y="2063750"/>
                  </a:lnTo>
                  <a:cubicBezTo>
                    <a:pt x="571500" y="2101850"/>
                    <a:pt x="431800" y="2063750"/>
                    <a:pt x="431800" y="2063750"/>
                  </a:cubicBezTo>
                  <a:cubicBezTo>
                    <a:pt x="342900" y="2101850"/>
                    <a:pt x="355600" y="2076450"/>
                    <a:pt x="355600" y="2076450"/>
                  </a:cubicBezTo>
                  <a:lnTo>
                    <a:pt x="317500" y="2076450"/>
                  </a:lnTo>
                  <a:cubicBezTo>
                    <a:pt x="317500" y="2076450"/>
                    <a:pt x="203200" y="2089150"/>
                    <a:pt x="165100" y="2076450"/>
                  </a:cubicBezTo>
                  <a:cubicBezTo>
                    <a:pt x="127000" y="2063750"/>
                    <a:pt x="12700" y="2063750"/>
                    <a:pt x="12700" y="2063750"/>
                  </a:cubicBezTo>
                  <a:lnTo>
                    <a:pt x="0" y="2038350"/>
                  </a:lnTo>
                  <a:lnTo>
                    <a:pt x="0" y="0"/>
                  </a:lnTo>
                  <a:lnTo>
                    <a:pt x="3536950" y="0"/>
                  </a:lnTo>
                  <a:lnTo>
                    <a:pt x="3530600" y="2025650"/>
                  </a:lnTo>
                  <a:close/>
                </a:path>
              </a:pathLst>
            </a:custGeom>
            <a:blipFill>
              <a:blip r:embed="rId12"/>
              <a:stretch>
                <a:fillRect l="-336" r="-336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4133850"/>
              <a:ext cx="3530600" cy="355600"/>
            </a:xfrm>
            <a:custGeom>
              <a:avLst/>
              <a:gdLst/>
              <a:ahLst/>
              <a:cxnLst/>
              <a:rect l="l" t="t" r="r" b="b"/>
              <a:pathLst>
                <a:path w="3530600" h="355600">
                  <a:moveTo>
                    <a:pt x="3530600" y="355600"/>
                  </a:moveTo>
                  <a:lnTo>
                    <a:pt x="0" y="3556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55600"/>
                  </a:lnTo>
                  <a:close/>
                </a:path>
              </a:pathLst>
            </a:custGeom>
            <a:blipFill>
              <a:blip r:embed="rId13"/>
              <a:stretch>
                <a:fillRect l="-1876" t="-7373" r="-1092" b="-2425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1962150"/>
              <a:ext cx="3530600" cy="368300"/>
            </a:xfrm>
            <a:custGeom>
              <a:avLst/>
              <a:gdLst/>
              <a:ahLst/>
              <a:cxnLst/>
              <a:rect l="l" t="t" r="r" b="b"/>
              <a:pathLst>
                <a:path w="3530600" h="368300">
                  <a:moveTo>
                    <a:pt x="3530600" y="368300"/>
                  </a:moveTo>
                  <a:lnTo>
                    <a:pt x="0" y="3683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68300"/>
                  </a:lnTo>
                  <a:close/>
                </a:path>
              </a:pathLst>
            </a:custGeom>
            <a:blipFill>
              <a:blip r:embed="rId14"/>
              <a:stretch>
                <a:fillRect b="-86931"/>
              </a:stretch>
            </a:blip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5143500" y="4307266"/>
            <a:ext cx="3685959" cy="6557962"/>
            <a:chOff x="0" y="0"/>
            <a:chExt cx="3536950" cy="6292850"/>
          </a:xfrm>
        </p:grpSpPr>
        <p:sp>
          <p:nvSpPr>
            <p:cNvPr id="20" name="Freeform 20"/>
            <p:cNvSpPr/>
            <p:nvPr/>
          </p:nvSpPr>
          <p:spPr>
            <a:xfrm>
              <a:off x="0" y="4133850"/>
              <a:ext cx="3530600" cy="2159000"/>
            </a:xfrm>
            <a:custGeom>
              <a:avLst/>
              <a:gdLst/>
              <a:ahLst/>
              <a:cxnLst/>
              <a:rect l="l" t="t" r="r" b="b"/>
              <a:pathLst>
                <a:path w="3530600" h="2159000">
                  <a:moveTo>
                    <a:pt x="3530600" y="2159000"/>
                  </a:moveTo>
                  <a:lnTo>
                    <a:pt x="0" y="21590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2159000"/>
                  </a:lnTo>
                  <a:close/>
                </a:path>
              </a:pathLst>
            </a:custGeom>
            <a:blipFill>
              <a:blip r:embed="rId15"/>
              <a:stretch>
                <a:fillRect t="-4509" b="-4509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0" y="1898650"/>
              <a:ext cx="3530600" cy="2559050"/>
            </a:xfrm>
            <a:custGeom>
              <a:avLst/>
              <a:gdLst/>
              <a:ahLst/>
              <a:cxnLst/>
              <a:rect l="l" t="t" r="r" b="b"/>
              <a:pathLst>
                <a:path w="3530600" h="2559050">
                  <a:moveTo>
                    <a:pt x="3530600" y="0"/>
                  </a:moveTo>
                  <a:lnTo>
                    <a:pt x="3530600" y="217170"/>
                  </a:lnTo>
                  <a:lnTo>
                    <a:pt x="3530600" y="717550"/>
                  </a:lnTo>
                  <a:lnTo>
                    <a:pt x="3530600" y="2546350"/>
                  </a:lnTo>
                  <a:lnTo>
                    <a:pt x="3479800" y="2533650"/>
                  </a:lnTo>
                  <a:cubicBezTo>
                    <a:pt x="3479800" y="2533650"/>
                    <a:pt x="3429000" y="2508250"/>
                    <a:pt x="3403600" y="2508250"/>
                  </a:cubicBezTo>
                  <a:cubicBezTo>
                    <a:pt x="3378200" y="2508250"/>
                    <a:pt x="3302000" y="2520950"/>
                    <a:pt x="3302000" y="2520950"/>
                  </a:cubicBezTo>
                  <a:cubicBezTo>
                    <a:pt x="3302000" y="2520950"/>
                    <a:pt x="3200400" y="2520950"/>
                    <a:pt x="3149600" y="2533650"/>
                  </a:cubicBezTo>
                  <a:cubicBezTo>
                    <a:pt x="3098800" y="2546350"/>
                    <a:pt x="2971800" y="2520950"/>
                    <a:pt x="2971800" y="2520950"/>
                  </a:cubicBezTo>
                  <a:lnTo>
                    <a:pt x="2908300" y="2482850"/>
                  </a:lnTo>
                  <a:cubicBezTo>
                    <a:pt x="2908300" y="2482850"/>
                    <a:pt x="2768600" y="2444750"/>
                    <a:pt x="2743200" y="2457450"/>
                  </a:cubicBezTo>
                  <a:cubicBezTo>
                    <a:pt x="2717800" y="2470150"/>
                    <a:pt x="2705100" y="2432050"/>
                    <a:pt x="2705100" y="2432050"/>
                  </a:cubicBezTo>
                  <a:cubicBezTo>
                    <a:pt x="2705100" y="2432050"/>
                    <a:pt x="2514600" y="2355850"/>
                    <a:pt x="2476500" y="2343150"/>
                  </a:cubicBezTo>
                  <a:cubicBezTo>
                    <a:pt x="2438400" y="2330450"/>
                    <a:pt x="2387600" y="2368550"/>
                    <a:pt x="2362200" y="2355850"/>
                  </a:cubicBezTo>
                  <a:cubicBezTo>
                    <a:pt x="2336800" y="2343150"/>
                    <a:pt x="2222500" y="2343150"/>
                    <a:pt x="2133600" y="2368550"/>
                  </a:cubicBezTo>
                  <a:cubicBezTo>
                    <a:pt x="2044700" y="2393950"/>
                    <a:pt x="1993900" y="2343150"/>
                    <a:pt x="1993900" y="2343150"/>
                  </a:cubicBezTo>
                  <a:cubicBezTo>
                    <a:pt x="1955800" y="2279650"/>
                    <a:pt x="1879600" y="2305050"/>
                    <a:pt x="1841500" y="2317750"/>
                  </a:cubicBezTo>
                  <a:cubicBezTo>
                    <a:pt x="1803400" y="2330450"/>
                    <a:pt x="1701800" y="2317750"/>
                    <a:pt x="1689100" y="2317750"/>
                  </a:cubicBezTo>
                  <a:cubicBezTo>
                    <a:pt x="1676400" y="2317750"/>
                    <a:pt x="1485900" y="2292350"/>
                    <a:pt x="1460500" y="2279650"/>
                  </a:cubicBezTo>
                  <a:cubicBezTo>
                    <a:pt x="1435100" y="2266950"/>
                    <a:pt x="1358900" y="2305050"/>
                    <a:pt x="1333500" y="2317750"/>
                  </a:cubicBezTo>
                  <a:cubicBezTo>
                    <a:pt x="1308100" y="2330450"/>
                    <a:pt x="1054100" y="2381250"/>
                    <a:pt x="1054100" y="2381250"/>
                  </a:cubicBezTo>
                  <a:lnTo>
                    <a:pt x="850900" y="2432050"/>
                  </a:lnTo>
                  <a:cubicBezTo>
                    <a:pt x="850900" y="2432050"/>
                    <a:pt x="762000" y="2457450"/>
                    <a:pt x="723900" y="2470150"/>
                  </a:cubicBezTo>
                  <a:cubicBezTo>
                    <a:pt x="685800" y="2482850"/>
                    <a:pt x="609600" y="2495550"/>
                    <a:pt x="609600" y="2495550"/>
                  </a:cubicBezTo>
                  <a:cubicBezTo>
                    <a:pt x="571500" y="2508250"/>
                    <a:pt x="520700" y="2495550"/>
                    <a:pt x="520700" y="2495550"/>
                  </a:cubicBezTo>
                  <a:cubicBezTo>
                    <a:pt x="520700" y="2495550"/>
                    <a:pt x="406400" y="2482850"/>
                    <a:pt x="381000" y="2495550"/>
                  </a:cubicBezTo>
                  <a:cubicBezTo>
                    <a:pt x="355600" y="2508250"/>
                    <a:pt x="330200" y="2495550"/>
                    <a:pt x="330200" y="2495550"/>
                  </a:cubicBezTo>
                  <a:cubicBezTo>
                    <a:pt x="330200" y="2495550"/>
                    <a:pt x="330200" y="2495550"/>
                    <a:pt x="304800" y="2482850"/>
                  </a:cubicBezTo>
                  <a:cubicBezTo>
                    <a:pt x="279400" y="2470150"/>
                    <a:pt x="215900" y="2508250"/>
                    <a:pt x="165100" y="2533650"/>
                  </a:cubicBezTo>
                  <a:cubicBezTo>
                    <a:pt x="114300" y="2559050"/>
                    <a:pt x="0" y="2533650"/>
                    <a:pt x="0" y="2533650"/>
                  </a:cubicBezTo>
                  <a:lnTo>
                    <a:pt x="0" y="717550"/>
                  </a:lnTo>
                  <a:lnTo>
                    <a:pt x="0" y="217170"/>
                  </a:lnTo>
                  <a:lnTo>
                    <a:pt x="0" y="0"/>
                  </a:lnTo>
                  <a:lnTo>
                    <a:pt x="3530600" y="0"/>
                  </a:lnTo>
                  <a:close/>
                </a:path>
              </a:pathLst>
            </a:custGeom>
            <a:blipFill>
              <a:blip r:embed="rId16"/>
              <a:stretch>
                <a:fillRect l="-4091" r="-4091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3536950" cy="2305050"/>
            </a:xfrm>
            <a:custGeom>
              <a:avLst/>
              <a:gdLst/>
              <a:ahLst/>
              <a:cxnLst/>
              <a:rect l="l" t="t" r="r" b="b"/>
              <a:pathLst>
                <a:path w="3536950" h="2305050">
                  <a:moveTo>
                    <a:pt x="3530600" y="2025650"/>
                  </a:moveTo>
                  <a:cubicBezTo>
                    <a:pt x="3530600" y="2025650"/>
                    <a:pt x="3517900" y="2025650"/>
                    <a:pt x="3479800" y="2038350"/>
                  </a:cubicBezTo>
                  <a:cubicBezTo>
                    <a:pt x="3441700" y="2051050"/>
                    <a:pt x="3390900" y="2012950"/>
                    <a:pt x="3340100" y="2000250"/>
                  </a:cubicBezTo>
                  <a:cubicBezTo>
                    <a:pt x="3289300" y="1987550"/>
                    <a:pt x="3149600" y="2012950"/>
                    <a:pt x="3149600" y="2012950"/>
                  </a:cubicBezTo>
                  <a:lnTo>
                    <a:pt x="2908300" y="2038350"/>
                  </a:lnTo>
                  <a:cubicBezTo>
                    <a:pt x="2908300" y="2038350"/>
                    <a:pt x="2578100" y="2152650"/>
                    <a:pt x="2540000" y="2178050"/>
                  </a:cubicBezTo>
                  <a:cubicBezTo>
                    <a:pt x="2501900" y="2203450"/>
                    <a:pt x="2336800" y="2190750"/>
                    <a:pt x="2336800" y="2190750"/>
                  </a:cubicBezTo>
                  <a:lnTo>
                    <a:pt x="2108200" y="2190750"/>
                  </a:lnTo>
                  <a:cubicBezTo>
                    <a:pt x="2108200" y="2190750"/>
                    <a:pt x="1981200" y="2216150"/>
                    <a:pt x="1943100" y="2216150"/>
                  </a:cubicBezTo>
                  <a:cubicBezTo>
                    <a:pt x="1905000" y="2216150"/>
                    <a:pt x="1828800" y="2216150"/>
                    <a:pt x="1828800" y="2216150"/>
                  </a:cubicBezTo>
                  <a:cubicBezTo>
                    <a:pt x="1778000" y="2203450"/>
                    <a:pt x="1600200" y="2279650"/>
                    <a:pt x="1600200" y="2279650"/>
                  </a:cubicBezTo>
                  <a:cubicBezTo>
                    <a:pt x="1536700" y="2305050"/>
                    <a:pt x="1308100" y="2228850"/>
                    <a:pt x="1308100" y="2228850"/>
                  </a:cubicBezTo>
                  <a:cubicBezTo>
                    <a:pt x="1270000" y="2241550"/>
                    <a:pt x="1079500" y="2190750"/>
                    <a:pt x="1079500" y="2190750"/>
                  </a:cubicBezTo>
                  <a:cubicBezTo>
                    <a:pt x="1079500" y="2190750"/>
                    <a:pt x="876300" y="2139950"/>
                    <a:pt x="838200" y="2139950"/>
                  </a:cubicBezTo>
                  <a:cubicBezTo>
                    <a:pt x="800100" y="2139950"/>
                    <a:pt x="723900" y="2089150"/>
                    <a:pt x="723900" y="2089150"/>
                  </a:cubicBezTo>
                  <a:lnTo>
                    <a:pt x="622300" y="2063750"/>
                  </a:lnTo>
                  <a:cubicBezTo>
                    <a:pt x="571500" y="2101850"/>
                    <a:pt x="431800" y="2063750"/>
                    <a:pt x="431800" y="2063750"/>
                  </a:cubicBezTo>
                  <a:cubicBezTo>
                    <a:pt x="342900" y="2101850"/>
                    <a:pt x="355600" y="2076450"/>
                    <a:pt x="355600" y="2076450"/>
                  </a:cubicBezTo>
                  <a:lnTo>
                    <a:pt x="317500" y="2076450"/>
                  </a:lnTo>
                  <a:cubicBezTo>
                    <a:pt x="317500" y="2076450"/>
                    <a:pt x="203200" y="2089150"/>
                    <a:pt x="165100" y="2076450"/>
                  </a:cubicBezTo>
                  <a:cubicBezTo>
                    <a:pt x="127000" y="2063750"/>
                    <a:pt x="12700" y="2063750"/>
                    <a:pt x="12700" y="2063750"/>
                  </a:cubicBezTo>
                  <a:lnTo>
                    <a:pt x="0" y="2038350"/>
                  </a:lnTo>
                  <a:lnTo>
                    <a:pt x="0" y="0"/>
                  </a:lnTo>
                  <a:lnTo>
                    <a:pt x="3536950" y="0"/>
                  </a:lnTo>
                  <a:lnTo>
                    <a:pt x="3530600" y="2025650"/>
                  </a:lnTo>
                  <a:close/>
                </a:path>
              </a:pathLst>
            </a:custGeom>
            <a:blipFill>
              <a:blip r:embed="rId17"/>
              <a:stretch>
                <a:fillRect t="-1600" b="-1600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0" y="4133850"/>
              <a:ext cx="3530600" cy="355600"/>
            </a:xfrm>
            <a:custGeom>
              <a:avLst/>
              <a:gdLst/>
              <a:ahLst/>
              <a:cxnLst/>
              <a:rect l="l" t="t" r="r" b="b"/>
              <a:pathLst>
                <a:path w="3530600" h="355600">
                  <a:moveTo>
                    <a:pt x="3530600" y="355600"/>
                  </a:moveTo>
                  <a:lnTo>
                    <a:pt x="0" y="3556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55600"/>
                  </a:lnTo>
                  <a:close/>
                </a:path>
              </a:pathLst>
            </a:custGeom>
            <a:blipFill>
              <a:blip r:embed="rId13"/>
              <a:stretch>
                <a:fillRect l="-1876" t="-7373" r="-1092" b="-2425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1962150"/>
              <a:ext cx="3530600" cy="368300"/>
            </a:xfrm>
            <a:custGeom>
              <a:avLst/>
              <a:gdLst/>
              <a:ahLst/>
              <a:cxnLst/>
              <a:rect l="l" t="t" r="r" b="b"/>
              <a:pathLst>
                <a:path w="3530600" h="368300">
                  <a:moveTo>
                    <a:pt x="3530600" y="368300"/>
                  </a:moveTo>
                  <a:lnTo>
                    <a:pt x="0" y="3683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68300"/>
                  </a:lnTo>
                  <a:close/>
                </a:path>
              </a:pathLst>
            </a:custGeom>
            <a:blipFill>
              <a:blip r:embed="rId14"/>
              <a:stretch>
                <a:fillRect b="-86931"/>
              </a:stretch>
            </a:blipFill>
          </p:spPr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61269" b="26161"/>
          <a:stretch>
            <a:fillRect/>
          </a:stretch>
        </p:blipFill>
        <p:spPr>
          <a:xfrm>
            <a:off x="5271637" y="10327844"/>
            <a:ext cx="3289539" cy="413441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61269" b="26161"/>
          <a:stretch>
            <a:fillRect/>
          </a:stretch>
        </p:blipFill>
        <p:spPr>
          <a:xfrm>
            <a:off x="5146987" y="4380100"/>
            <a:ext cx="3685959" cy="463264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54865" r="5287" b="26161"/>
          <a:stretch>
            <a:fillRect/>
          </a:stretch>
        </p:blipFill>
        <p:spPr>
          <a:xfrm>
            <a:off x="1610648" y="10224898"/>
            <a:ext cx="2257567" cy="452225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378984" y="1807931"/>
            <a:ext cx="4764703" cy="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>
                <a:solidFill>
                  <a:srgbClr val="2F706A"/>
                </a:solidFill>
                <a:latin typeface="Stella"/>
              </a:rPr>
              <a:t>Kegiatan Asatidz dan Santri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78984" y="2444201"/>
            <a:ext cx="5921633" cy="163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5"/>
              </a:lnSpc>
            </a:pPr>
            <a:r>
              <a:rPr lang="en-US" sz="4696" dirty="0">
                <a:solidFill>
                  <a:srgbClr val="2F706A"/>
                </a:solidFill>
                <a:latin typeface="Genty Sans"/>
              </a:rPr>
              <a:t>MU’ALLIMIN PERSIS 3 PAMEUNGPEUK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397820" y="10318347"/>
            <a:ext cx="3037173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Genty Sans"/>
              </a:rPr>
              <a:t>Silaturahmi antar PPI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948465" y="6997294"/>
            <a:ext cx="344935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Genty Sans"/>
              </a:rPr>
              <a:t>Kedekatan Asatidz dan santri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00" r="23399" b="7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38783" y="1308066"/>
            <a:ext cx="9209434" cy="10521984"/>
            <a:chOff x="0" y="0"/>
            <a:chExt cx="2425530" cy="2771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25530" cy="2771222"/>
            </a:xfrm>
            <a:custGeom>
              <a:avLst/>
              <a:gdLst/>
              <a:ahLst/>
              <a:cxnLst/>
              <a:rect l="l" t="t" r="r" b="b"/>
              <a:pathLst>
                <a:path w="2425530" h="2771222">
                  <a:moveTo>
                    <a:pt x="42873" y="0"/>
                  </a:moveTo>
                  <a:lnTo>
                    <a:pt x="2382657" y="0"/>
                  </a:lnTo>
                  <a:cubicBezTo>
                    <a:pt x="2406335" y="0"/>
                    <a:pt x="2425530" y="19195"/>
                    <a:pt x="2425530" y="42873"/>
                  </a:cubicBezTo>
                  <a:lnTo>
                    <a:pt x="2425530" y="2728349"/>
                  </a:lnTo>
                  <a:cubicBezTo>
                    <a:pt x="2425530" y="2739719"/>
                    <a:pt x="2421013" y="2750624"/>
                    <a:pt x="2412973" y="2758665"/>
                  </a:cubicBezTo>
                  <a:cubicBezTo>
                    <a:pt x="2404932" y="2766705"/>
                    <a:pt x="2394028" y="2771222"/>
                    <a:pt x="2382657" y="2771222"/>
                  </a:cubicBezTo>
                  <a:lnTo>
                    <a:pt x="42873" y="2771222"/>
                  </a:lnTo>
                  <a:cubicBezTo>
                    <a:pt x="19195" y="2771222"/>
                    <a:pt x="0" y="2752027"/>
                    <a:pt x="0" y="2728349"/>
                  </a:cubicBezTo>
                  <a:lnTo>
                    <a:pt x="0" y="42873"/>
                  </a:lnTo>
                  <a:cubicBezTo>
                    <a:pt x="0" y="19195"/>
                    <a:pt x="19195" y="0"/>
                    <a:pt x="4287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4173" y="3155168"/>
            <a:ext cx="8166531" cy="6488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616025">
            <a:off x="7125850" y="-823442"/>
            <a:ext cx="10922201" cy="812338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alphaModFix amt="2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11650" y="305084"/>
            <a:ext cx="5832037" cy="5556341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-5400000">
            <a:off x="6272086" y="-169661"/>
            <a:ext cx="5022939" cy="949490"/>
            <a:chOff x="0" y="0"/>
            <a:chExt cx="1322914" cy="2500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2914" cy="250071"/>
            </a:xfrm>
            <a:custGeom>
              <a:avLst/>
              <a:gdLst/>
              <a:ahLst/>
              <a:cxnLst/>
              <a:rect l="l" t="t" r="r" b="b"/>
              <a:pathLst>
                <a:path w="1322914" h="250071">
                  <a:moveTo>
                    <a:pt x="78607" y="0"/>
                  </a:moveTo>
                  <a:lnTo>
                    <a:pt x="1244307" y="0"/>
                  </a:lnTo>
                  <a:cubicBezTo>
                    <a:pt x="1265155" y="0"/>
                    <a:pt x="1285149" y="8282"/>
                    <a:pt x="1299891" y="23023"/>
                  </a:cubicBezTo>
                  <a:cubicBezTo>
                    <a:pt x="1314632" y="37765"/>
                    <a:pt x="1322914" y="57759"/>
                    <a:pt x="1322914" y="78607"/>
                  </a:cubicBezTo>
                  <a:lnTo>
                    <a:pt x="1322914" y="171464"/>
                  </a:lnTo>
                  <a:cubicBezTo>
                    <a:pt x="1322914" y="214878"/>
                    <a:pt x="1287720" y="250071"/>
                    <a:pt x="1244307" y="250071"/>
                  </a:cubicBezTo>
                  <a:lnTo>
                    <a:pt x="78607" y="250071"/>
                  </a:lnTo>
                  <a:cubicBezTo>
                    <a:pt x="57759" y="250071"/>
                    <a:pt x="37765" y="241790"/>
                    <a:pt x="23023" y="227048"/>
                  </a:cubicBezTo>
                  <a:cubicBezTo>
                    <a:pt x="8282" y="212306"/>
                    <a:pt x="0" y="192312"/>
                    <a:pt x="0" y="171464"/>
                  </a:cubicBezTo>
                  <a:lnTo>
                    <a:pt x="0" y="78607"/>
                  </a:lnTo>
                  <a:cubicBezTo>
                    <a:pt x="0" y="57759"/>
                    <a:pt x="8282" y="37765"/>
                    <a:pt x="23023" y="23023"/>
                  </a:cubicBezTo>
                  <a:cubicBezTo>
                    <a:pt x="37765" y="8282"/>
                    <a:pt x="57759" y="0"/>
                    <a:pt x="78607" y="0"/>
                  </a:cubicBezTo>
                  <a:close/>
                </a:path>
              </a:pathLst>
            </a:custGeom>
            <a:solidFill>
              <a:srgbClr val="2F706A">
                <a:alpha val="97647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3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9">
            <a:alphaModFix amt="53000"/>
          </a:blip>
          <a:srcRect l="16758" r="11229" b="27900"/>
          <a:stretch>
            <a:fillRect/>
          </a:stretch>
        </p:blipFill>
        <p:spPr>
          <a:xfrm>
            <a:off x="-248458" y="0"/>
            <a:ext cx="10535458" cy="8012208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457541" y="4307266"/>
            <a:ext cx="3685959" cy="6557962"/>
            <a:chOff x="0" y="0"/>
            <a:chExt cx="3536950" cy="6292850"/>
          </a:xfrm>
        </p:grpSpPr>
        <p:sp>
          <p:nvSpPr>
            <p:cNvPr id="14" name="Freeform 14"/>
            <p:cNvSpPr/>
            <p:nvPr/>
          </p:nvSpPr>
          <p:spPr>
            <a:xfrm>
              <a:off x="0" y="4133850"/>
              <a:ext cx="3530600" cy="2159000"/>
            </a:xfrm>
            <a:custGeom>
              <a:avLst/>
              <a:gdLst/>
              <a:ahLst/>
              <a:cxnLst/>
              <a:rect l="l" t="t" r="r" b="b"/>
              <a:pathLst>
                <a:path w="3530600" h="2159000">
                  <a:moveTo>
                    <a:pt x="3530600" y="2159000"/>
                  </a:moveTo>
                  <a:lnTo>
                    <a:pt x="0" y="21590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2159000"/>
                  </a:lnTo>
                  <a:close/>
                </a:path>
              </a:pathLst>
            </a:custGeom>
            <a:blipFill>
              <a:blip r:embed="rId10"/>
              <a:stretch>
                <a:fillRect t="-4509" b="-4509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1898650"/>
              <a:ext cx="3530600" cy="2559050"/>
            </a:xfrm>
            <a:custGeom>
              <a:avLst/>
              <a:gdLst/>
              <a:ahLst/>
              <a:cxnLst/>
              <a:rect l="l" t="t" r="r" b="b"/>
              <a:pathLst>
                <a:path w="3530600" h="2559050">
                  <a:moveTo>
                    <a:pt x="3530600" y="0"/>
                  </a:moveTo>
                  <a:lnTo>
                    <a:pt x="3530600" y="217170"/>
                  </a:lnTo>
                  <a:lnTo>
                    <a:pt x="3530600" y="717550"/>
                  </a:lnTo>
                  <a:lnTo>
                    <a:pt x="3530600" y="2546350"/>
                  </a:lnTo>
                  <a:lnTo>
                    <a:pt x="3479800" y="2533650"/>
                  </a:lnTo>
                  <a:cubicBezTo>
                    <a:pt x="3479800" y="2533650"/>
                    <a:pt x="3429000" y="2508250"/>
                    <a:pt x="3403600" y="2508250"/>
                  </a:cubicBezTo>
                  <a:cubicBezTo>
                    <a:pt x="3378200" y="2508250"/>
                    <a:pt x="3302000" y="2520950"/>
                    <a:pt x="3302000" y="2520950"/>
                  </a:cubicBezTo>
                  <a:cubicBezTo>
                    <a:pt x="3302000" y="2520950"/>
                    <a:pt x="3200400" y="2520950"/>
                    <a:pt x="3149600" y="2533650"/>
                  </a:cubicBezTo>
                  <a:cubicBezTo>
                    <a:pt x="3098800" y="2546350"/>
                    <a:pt x="2971800" y="2520950"/>
                    <a:pt x="2971800" y="2520950"/>
                  </a:cubicBezTo>
                  <a:lnTo>
                    <a:pt x="2908300" y="2482850"/>
                  </a:lnTo>
                  <a:cubicBezTo>
                    <a:pt x="2908300" y="2482850"/>
                    <a:pt x="2768600" y="2444750"/>
                    <a:pt x="2743200" y="2457450"/>
                  </a:cubicBezTo>
                  <a:cubicBezTo>
                    <a:pt x="2717800" y="2470150"/>
                    <a:pt x="2705100" y="2432050"/>
                    <a:pt x="2705100" y="2432050"/>
                  </a:cubicBezTo>
                  <a:cubicBezTo>
                    <a:pt x="2705100" y="2432050"/>
                    <a:pt x="2514600" y="2355850"/>
                    <a:pt x="2476500" y="2343150"/>
                  </a:cubicBezTo>
                  <a:cubicBezTo>
                    <a:pt x="2438400" y="2330450"/>
                    <a:pt x="2387600" y="2368550"/>
                    <a:pt x="2362200" y="2355850"/>
                  </a:cubicBezTo>
                  <a:cubicBezTo>
                    <a:pt x="2336800" y="2343150"/>
                    <a:pt x="2222500" y="2343150"/>
                    <a:pt x="2133600" y="2368550"/>
                  </a:cubicBezTo>
                  <a:cubicBezTo>
                    <a:pt x="2044700" y="2393950"/>
                    <a:pt x="1993900" y="2343150"/>
                    <a:pt x="1993900" y="2343150"/>
                  </a:cubicBezTo>
                  <a:cubicBezTo>
                    <a:pt x="1955800" y="2279650"/>
                    <a:pt x="1879600" y="2305050"/>
                    <a:pt x="1841500" y="2317750"/>
                  </a:cubicBezTo>
                  <a:cubicBezTo>
                    <a:pt x="1803400" y="2330450"/>
                    <a:pt x="1701800" y="2317750"/>
                    <a:pt x="1689100" y="2317750"/>
                  </a:cubicBezTo>
                  <a:cubicBezTo>
                    <a:pt x="1676400" y="2317750"/>
                    <a:pt x="1485900" y="2292350"/>
                    <a:pt x="1460500" y="2279650"/>
                  </a:cubicBezTo>
                  <a:cubicBezTo>
                    <a:pt x="1435100" y="2266950"/>
                    <a:pt x="1358900" y="2305050"/>
                    <a:pt x="1333500" y="2317750"/>
                  </a:cubicBezTo>
                  <a:cubicBezTo>
                    <a:pt x="1308100" y="2330450"/>
                    <a:pt x="1054100" y="2381250"/>
                    <a:pt x="1054100" y="2381250"/>
                  </a:cubicBezTo>
                  <a:lnTo>
                    <a:pt x="850900" y="2432050"/>
                  </a:lnTo>
                  <a:cubicBezTo>
                    <a:pt x="850900" y="2432050"/>
                    <a:pt x="762000" y="2457450"/>
                    <a:pt x="723900" y="2470150"/>
                  </a:cubicBezTo>
                  <a:cubicBezTo>
                    <a:pt x="685800" y="2482850"/>
                    <a:pt x="609600" y="2495550"/>
                    <a:pt x="609600" y="2495550"/>
                  </a:cubicBezTo>
                  <a:cubicBezTo>
                    <a:pt x="571500" y="2508250"/>
                    <a:pt x="520700" y="2495550"/>
                    <a:pt x="520700" y="2495550"/>
                  </a:cubicBezTo>
                  <a:cubicBezTo>
                    <a:pt x="520700" y="2495550"/>
                    <a:pt x="406400" y="2482850"/>
                    <a:pt x="381000" y="2495550"/>
                  </a:cubicBezTo>
                  <a:cubicBezTo>
                    <a:pt x="355600" y="2508250"/>
                    <a:pt x="330200" y="2495550"/>
                    <a:pt x="330200" y="2495550"/>
                  </a:cubicBezTo>
                  <a:cubicBezTo>
                    <a:pt x="330200" y="2495550"/>
                    <a:pt x="330200" y="2495550"/>
                    <a:pt x="304800" y="2482850"/>
                  </a:cubicBezTo>
                  <a:cubicBezTo>
                    <a:pt x="279400" y="2470150"/>
                    <a:pt x="215900" y="2508250"/>
                    <a:pt x="165100" y="2533650"/>
                  </a:cubicBezTo>
                  <a:cubicBezTo>
                    <a:pt x="114300" y="2559050"/>
                    <a:pt x="0" y="2533650"/>
                    <a:pt x="0" y="2533650"/>
                  </a:cubicBezTo>
                  <a:lnTo>
                    <a:pt x="0" y="717550"/>
                  </a:lnTo>
                  <a:lnTo>
                    <a:pt x="0" y="217170"/>
                  </a:lnTo>
                  <a:lnTo>
                    <a:pt x="0" y="0"/>
                  </a:lnTo>
                  <a:lnTo>
                    <a:pt x="3530600" y="0"/>
                  </a:lnTo>
                  <a:close/>
                </a:path>
              </a:pathLst>
            </a:custGeom>
            <a:blipFill>
              <a:blip r:embed="rId11"/>
              <a:stretch>
                <a:fillRect l="-13578" r="-13578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536950" cy="2305050"/>
            </a:xfrm>
            <a:custGeom>
              <a:avLst/>
              <a:gdLst/>
              <a:ahLst/>
              <a:cxnLst/>
              <a:rect l="l" t="t" r="r" b="b"/>
              <a:pathLst>
                <a:path w="3536950" h="2305050">
                  <a:moveTo>
                    <a:pt x="3530600" y="2025650"/>
                  </a:moveTo>
                  <a:cubicBezTo>
                    <a:pt x="3530600" y="2025650"/>
                    <a:pt x="3517900" y="2025650"/>
                    <a:pt x="3479800" y="2038350"/>
                  </a:cubicBezTo>
                  <a:cubicBezTo>
                    <a:pt x="3441700" y="2051050"/>
                    <a:pt x="3390900" y="2012950"/>
                    <a:pt x="3340100" y="2000250"/>
                  </a:cubicBezTo>
                  <a:cubicBezTo>
                    <a:pt x="3289300" y="1987550"/>
                    <a:pt x="3149600" y="2012950"/>
                    <a:pt x="3149600" y="2012950"/>
                  </a:cubicBezTo>
                  <a:lnTo>
                    <a:pt x="2908300" y="2038350"/>
                  </a:lnTo>
                  <a:cubicBezTo>
                    <a:pt x="2908300" y="2038350"/>
                    <a:pt x="2578100" y="2152650"/>
                    <a:pt x="2540000" y="2178050"/>
                  </a:cubicBezTo>
                  <a:cubicBezTo>
                    <a:pt x="2501900" y="2203450"/>
                    <a:pt x="2336800" y="2190750"/>
                    <a:pt x="2336800" y="2190750"/>
                  </a:cubicBezTo>
                  <a:lnTo>
                    <a:pt x="2108200" y="2190750"/>
                  </a:lnTo>
                  <a:cubicBezTo>
                    <a:pt x="2108200" y="2190750"/>
                    <a:pt x="1981200" y="2216150"/>
                    <a:pt x="1943100" y="2216150"/>
                  </a:cubicBezTo>
                  <a:cubicBezTo>
                    <a:pt x="1905000" y="2216150"/>
                    <a:pt x="1828800" y="2216150"/>
                    <a:pt x="1828800" y="2216150"/>
                  </a:cubicBezTo>
                  <a:cubicBezTo>
                    <a:pt x="1778000" y="2203450"/>
                    <a:pt x="1600200" y="2279650"/>
                    <a:pt x="1600200" y="2279650"/>
                  </a:cubicBezTo>
                  <a:cubicBezTo>
                    <a:pt x="1536700" y="2305050"/>
                    <a:pt x="1308100" y="2228850"/>
                    <a:pt x="1308100" y="2228850"/>
                  </a:cubicBezTo>
                  <a:cubicBezTo>
                    <a:pt x="1270000" y="2241550"/>
                    <a:pt x="1079500" y="2190750"/>
                    <a:pt x="1079500" y="2190750"/>
                  </a:cubicBezTo>
                  <a:cubicBezTo>
                    <a:pt x="1079500" y="2190750"/>
                    <a:pt x="876300" y="2139950"/>
                    <a:pt x="838200" y="2139950"/>
                  </a:cubicBezTo>
                  <a:cubicBezTo>
                    <a:pt x="800100" y="2139950"/>
                    <a:pt x="723900" y="2089150"/>
                    <a:pt x="723900" y="2089150"/>
                  </a:cubicBezTo>
                  <a:lnTo>
                    <a:pt x="622300" y="2063750"/>
                  </a:lnTo>
                  <a:cubicBezTo>
                    <a:pt x="571500" y="2101850"/>
                    <a:pt x="431800" y="2063750"/>
                    <a:pt x="431800" y="2063750"/>
                  </a:cubicBezTo>
                  <a:cubicBezTo>
                    <a:pt x="342900" y="2101850"/>
                    <a:pt x="355600" y="2076450"/>
                    <a:pt x="355600" y="2076450"/>
                  </a:cubicBezTo>
                  <a:lnTo>
                    <a:pt x="317500" y="2076450"/>
                  </a:lnTo>
                  <a:cubicBezTo>
                    <a:pt x="317500" y="2076450"/>
                    <a:pt x="203200" y="2089150"/>
                    <a:pt x="165100" y="2076450"/>
                  </a:cubicBezTo>
                  <a:cubicBezTo>
                    <a:pt x="127000" y="2063750"/>
                    <a:pt x="12700" y="2063750"/>
                    <a:pt x="12700" y="2063750"/>
                  </a:cubicBezTo>
                  <a:lnTo>
                    <a:pt x="0" y="2038350"/>
                  </a:lnTo>
                  <a:lnTo>
                    <a:pt x="0" y="0"/>
                  </a:lnTo>
                  <a:lnTo>
                    <a:pt x="3536950" y="0"/>
                  </a:lnTo>
                  <a:lnTo>
                    <a:pt x="3530600" y="2025650"/>
                  </a:lnTo>
                  <a:close/>
                </a:path>
              </a:pathLst>
            </a:custGeom>
            <a:blipFill>
              <a:blip r:embed="rId12"/>
              <a:stretch>
                <a:fillRect t="-1600" b="-1600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4133850"/>
              <a:ext cx="3530600" cy="355600"/>
            </a:xfrm>
            <a:custGeom>
              <a:avLst/>
              <a:gdLst/>
              <a:ahLst/>
              <a:cxnLst/>
              <a:rect l="l" t="t" r="r" b="b"/>
              <a:pathLst>
                <a:path w="3530600" h="355600">
                  <a:moveTo>
                    <a:pt x="3530600" y="355600"/>
                  </a:moveTo>
                  <a:lnTo>
                    <a:pt x="0" y="3556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55600"/>
                  </a:lnTo>
                  <a:close/>
                </a:path>
              </a:pathLst>
            </a:custGeom>
            <a:blipFill>
              <a:blip r:embed="rId13"/>
              <a:stretch>
                <a:fillRect l="-1876" t="-7373" r="-1092" b="-2425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1962150"/>
              <a:ext cx="3530600" cy="368300"/>
            </a:xfrm>
            <a:custGeom>
              <a:avLst/>
              <a:gdLst/>
              <a:ahLst/>
              <a:cxnLst/>
              <a:rect l="l" t="t" r="r" b="b"/>
              <a:pathLst>
                <a:path w="3530600" h="368300">
                  <a:moveTo>
                    <a:pt x="3530600" y="368300"/>
                  </a:moveTo>
                  <a:lnTo>
                    <a:pt x="0" y="3683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68300"/>
                  </a:lnTo>
                  <a:close/>
                </a:path>
              </a:pathLst>
            </a:custGeom>
            <a:blipFill>
              <a:blip r:embed="rId14"/>
              <a:stretch>
                <a:fillRect b="-86931"/>
              </a:stretch>
            </a:blip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5073427" y="4307266"/>
            <a:ext cx="3685959" cy="6557962"/>
            <a:chOff x="0" y="0"/>
            <a:chExt cx="3536950" cy="6292850"/>
          </a:xfrm>
        </p:grpSpPr>
        <p:sp>
          <p:nvSpPr>
            <p:cNvPr id="20" name="Freeform 20"/>
            <p:cNvSpPr/>
            <p:nvPr/>
          </p:nvSpPr>
          <p:spPr>
            <a:xfrm>
              <a:off x="0" y="4133850"/>
              <a:ext cx="3530600" cy="2159000"/>
            </a:xfrm>
            <a:custGeom>
              <a:avLst/>
              <a:gdLst/>
              <a:ahLst/>
              <a:cxnLst/>
              <a:rect l="l" t="t" r="r" b="b"/>
              <a:pathLst>
                <a:path w="3530600" h="2159000">
                  <a:moveTo>
                    <a:pt x="3530600" y="2159000"/>
                  </a:moveTo>
                  <a:lnTo>
                    <a:pt x="0" y="21590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2159000"/>
                  </a:lnTo>
                  <a:close/>
                </a:path>
              </a:pathLst>
            </a:custGeom>
            <a:blipFill>
              <a:blip r:embed="rId15"/>
              <a:stretch>
                <a:fillRect l="-6302" r="-6302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0" y="1898650"/>
              <a:ext cx="3530600" cy="2559050"/>
            </a:xfrm>
            <a:custGeom>
              <a:avLst/>
              <a:gdLst/>
              <a:ahLst/>
              <a:cxnLst/>
              <a:rect l="l" t="t" r="r" b="b"/>
              <a:pathLst>
                <a:path w="3530600" h="2559050">
                  <a:moveTo>
                    <a:pt x="3530600" y="0"/>
                  </a:moveTo>
                  <a:lnTo>
                    <a:pt x="3530600" y="217170"/>
                  </a:lnTo>
                  <a:lnTo>
                    <a:pt x="3530600" y="717550"/>
                  </a:lnTo>
                  <a:lnTo>
                    <a:pt x="3530600" y="2546350"/>
                  </a:lnTo>
                  <a:lnTo>
                    <a:pt x="3479800" y="2533650"/>
                  </a:lnTo>
                  <a:cubicBezTo>
                    <a:pt x="3479800" y="2533650"/>
                    <a:pt x="3429000" y="2508250"/>
                    <a:pt x="3403600" y="2508250"/>
                  </a:cubicBezTo>
                  <a:cubicBezTo>
                    <a:pt x="3378200" y="2508250"/>
                    <a:pt x="3302000" y="2520950"/>
                    <a:pt x="3302000" y="2520950"/>
                  </a:cubicBezTo>
                  <a:cubicBezTo>
                    <a:pt x="3302000" y="2520950"/>
                    <a:pt x="3200400" y="2520950"/>
                    <a:pt x="3149600" y="2533650"/>
                  </a:cubicBezTo>
                  <a:cubicBezTo>
                    <a:pt x="3098800" y="2546350"/>
                    <a:pt x="2971800" y="2520950"/>
                    <a:pt x="2971800" y="2520950"/>
                  </a:cubicBezTo>
                  <a:lnTo>
                    <a:pt x="2908300" y="2482850"/>
                  </a:lnTo>
                  <a:cubicBezTo>
                    <a:pt x="2908300" y="2482850"/>
                    <a:pt x="2768600" y="2444750"/>
                    <a:pt x="2743200" y="2457450"/>
                  </a:cubicBezTo>
                  <a:cubicBezTo>
                    <a:pt x="2717800" y="2470150"/>
                    <a:pt x="2705100" y="2432050"/>
                    <a:pt x="2705100" y="2432050"/>
                  </a:cubicBezTo>
                  <a:cubicBezTo>
                    <a:pt x="2705100" y="2432050"/>
                    <a:pt x="2514600" y="2355850"/>
                    <a:pt x="2476500" y="2343150"/>
                  </a:cubicBezTo>
                  <a:cubicBezTo>
                    <a:pt x="2438400" y="2330450"/>
                    <a:pt x="2387600" y="2368550"/>
                    <a:pt x="2362200" y="2355850"/>
                  </a:cubicBezTo>
                  <a:cubicBezTo>
                    <a:pt x="2336800" y="2343150"/>
                    <a:pt x="2222500" y="2343150"/>
                    <a:pt x="2133600" y="2368550"/>
                  </a:cubicBezTo>
                  <a:cubicBezTo>
                    <a:pt x="2044700" y="2393950"/>
                    <a:pt x="1993900" y="2343150"/>
                    <a:pt x="1993900" y="2343150"/>
                  </a:cubicBezTo>
                  <a:cubicBezTo>
                    <a:pt x="1955800" y="2279650"/>
                    <a:pt x="1879600" y="2305050"/>
                    <a:pt x="1841500" y="2317750"/>
                  </a:cubicBezTo>
                  <a:cubicBezTo>
                    <a:pt x="1803400" y="2330450"/>
                    <a:pt x="1701800" y="2317750"/>
                    <a:pt x="1689100" y="2317750"/>
                  </a:cubicBezTo>
                  <a:cubicBezTo>
                    <a:pt x="1676400" y="2317750"/>
                    <a:pt x="1485900" y="2292350"/>
                    <a:pt x="1460500" y="2279650"/>
                  </a:cubicBezTo>
                  <a:cubicBezTo>
                    <a:pt x="1435100" y="2266950"/>
                    <a:pt x="1358900" y="2305050"/>
                    <a:pt x="1333500" y="2317750"/>
                  </a:cubicBezTo>
                  <a:cubicBezTo>
                    <a:pt x="1308100" y="2330450"/>
                    <a:pt x="1054100" y="2381250"/>
                    <a:pt x="1054100" y="2381250"/>
                  </a:cubicBezTo>
                  <a:lnTo>
                    <a:pt x="850900" y="2432050"/>
                  </a:lnTo>
                  <a:cubicBezTo>
                    <a:pt x="850900" y="2432050"/>
                    <a:pt x="762000" y="2457450"/>
                    <a:pt x="723900" y="2470150"/>
                  </a:cubicBezTo>
                  <a:cubicBezTo>
                    <a:pt x="685800" y="2482850"/>
                    <a:pt x="609600" y="2495550"/>
                    <a:pt x="609600" y="2495550"/>
                  </a:cubicBezTo>
                  <a:cubicBezTo>
                    <a:pt x="571500" y="2508250"/>
                    <a:pt x="520700" y="2495550"/>
                    <a:pt x="520700" y="2495550"/>
                  </a:cubicBezTo>
                  <a:cubicBezTo>
                    <a:pt x="520700" y="2495550"/>
                    <a:pt x="406400" y="2482850"/>
                    <a:pt x="381000" y="2495550"/>
                  </a:cubicBezTo>
                  <a:cubicBezTo>
                    <a:pt x="355600" y="2508250"/>
                    <a:pt x="330200" y="2495550"/>
                    <a:pt x="330200" y="2495550"/>
                  </a:cubicBezTo>
                  <a:cubicBezTo>
                    <a:pt x="330200" y="2495550"/>
                    <a:pt x="330200" y="2495550"/>
                    <a:pt x="304800" y="2482850"/>
                  </a:cubicBezTo>
                  <a:cubicBezTo>
                    <a:pt x="279400" y="2470150"/>
                    <a:pt x="215900" y="2508250"/>
                    <a:pt x="165100" y="2533650"/>
                  </a:cubicBezTo>
                  <a:cubicBezTo>
                    <a:pt x="114300" y="2559050"/>
                    <a:pt x="0" y="2533650"/>
                    <a:pt x="0" y="2533650"/>
                  </a:cubicBezTo>
                  <a:lnTo>
                    <a:pt x="0" y="717550"/>
                  </a:lnTo>
                  <a:lnTo>
                    <a:pt x="0" y="217170"/>
                  </a:lnTo>
                  <a:lnTo>
                    <a:pt x="0" y="0"/>
                  </a:lnTo>
                  <a:lnTo>
                    <a:pt x="3530600" y="0"/>
                  </a:lnTo>
                  <a:close/>
                </a:path>
              </a:pathLst>
            </a:custGeom>
            <a:blipFill>
              <a:blip r:embed="rId16"/>
              <a:stretch>
                <a:fillRect l="-4227" r="-4227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3536950" cy="2305050"/>
            </a:xfrm>
            <a:custGeom>
              <a:avLst/>
              <a:gdLst/>
              <a:ahLst/>
              <a:cxnLst/>
              <a:rect l="l" t="t" r="r" b="b"/>
              <a:pathLst>
                <a:path w="3536950" h="2305050">
                  <a:moveTo>
                    <a:pt x="3530600" y="2025650"/>
                  </a:moveTo>
                  <a:cubicBezTo>
                    <a:pt x="3530600" y="2025650"/>
                    <a:pt x="3517900" y="2025650"/>
                    <a:pt x="3479800" y="2038350"/>
                  </a:cubicBezTo>
                  <a:cubicBezTo>
                    <a:pt x="3441700" y="2051050"/>
                    <a:pt x="3390900" y="2012950"/>
                    <a:pt x="3340100" y="2000250"/>
                  </a:cubicBezTo>
                  <a:cubicBezTo>
                    <a:pt x="3289300" y="1987550"/>
                    <a:pt x="3149600" y="2012950"/>
                    <a:pt x="3149600" y="2012950"/>
                  </a:cubicBezTo>
                  <a:lnTo>
                    <a:pt x="2908300" y="2038350"/>
                  </a:lnTo>
                  <a:cubicBezTo>
                    <a:pt x="2908300" y="2038350"/>
                    <a:pt x="2578100" y="2152650"/>
                    <a:pt x="2540000" y="2178050"/>
                  </a:cubicBezTo>
                  <a:cubicBezTo>
                    <a:pt x="2501900" y="2203450"/>
                    <a:pt x="2336800" y="2190750"/>
                    <a:pt x="2336800" y="2190750"/>
                  </a:cubicBezTo>
                  <a:lnTo>
                    <a:pt x="2108200" y="2190750"/>
                  </a:lnTo>
                  <a:cubicBezTo>
                    <a:pt x="2108200" y="2190750"/>
                    <a:pt x="1981200" y="2216150"/>
                    <a:pt x="1943100" y="2216150"/>
                  </a:cubicBezTo>
                  <a:cubicBezTo>
                    <a:pt x="1905000" y="2216150"/>
                    <a:pt x="1828800" y="2216150"/>
                    <a:pt x="1828800" y="2216150"/>
                  </a:cubicBezTo>
                  <a:cubicBezTo>
                    <a:pt x="1778000" y="2203450"/>
                    <a:pt x="1600200" y="2279650"/>
                    <a:pt x="1600200" y="2279650"/>
                  </a:cubicBezTo>
                  <a:cubicBezTo>
                    <a:pt x="1536700" y="2305050"/>
                    <a:pt x="1308100" y="2228850"/>
                    <a:pt x="1308100" y="2228850"/>
                  </a:cubicBezTo>
                  <a:cubicBezTo>
                    <a:pt x="1270000" y="2241550"/>
                    <a:pt x="1079500" y="2190750"/>
                    <a:pt x="1079500" y="2190750"/>
                  </a:cubicBezTo>
                  <a:cubicBezTo>
                    <a:pt x="1079500" y="2190750"/>
                    <a:pt x="876300" y="2139950"/>
                    <a:pt x="838200" y="2139950"/>
                  </a:cubicBezTo>
                  <a:cubicBezTo>
                    <a:pt x="800100" y="2139950"/>
                    <a:pt x="723900" y="2089150"/>
                    <a:pt x="723900" y="2089150"/>
                  </a:cubicBezTo>
                  <a:lnTo>
                    <a:pt x="622300" y="2063750"/>
                  </a:lnTo>
                  <a:cubicBezTo>
                    <a:pt x="571500" y="2101850"/>
                    <a:pt x="431800" y="2063750"/>
                    <a:pt x="431800" y="2063750"/>
                  </a:cubicBezTo>
                  <a:cubicBezTo>
                    <a:pt x="342900" y="2101850"/>
                    <a:pt x="355600" y="2076450"/>
                    <a:pt x="355600" y="2076450"/>
                  </a:cubicBezTo>
                  <a:lnTo>
                    <a:pt x="317500" y="2076450"/>
                  </a:lnTo>
                  <a:cubicBezTo>
                    <a:pt x="317500" y="2076450"/>
                    <a:pt x="203200" y="2089150"/>
                    <a:pt x="165100" y="2076450"/>
                  </a:cubicBezTo>
                  <a:cubicBezTo>
                    <a:pt x="127000" y="2063750"/>
                    <a:pt x="12700" y="2063750"/>
                    <a:pt x="12700" y="2063750"/>
                  </a:cubicBezTo>
                  <a:lnTo>
                    <a:pt x="0" y="2038350"/>
                  </a:lnTo>
                  <a:lnTo>
                    <a:pt x="0" y="0"/>
                  </a:lnTo>
                  <a:lnTo>
                    <a:pt x="3536950" y="0"/>
                  </a:lnTo>
                  <a:lnTo>
                    <a:pt x="3530600" y="2025650"/>
                  </a:lnTo>
                  <a:close/>
                </a:path>
              </a:pathLst>
            </a:custGeom>
            <a:blipFill>
              <a:blip r:embed="rId17"/>
              <a:stretch>
                <a:fillRect l="-14297" r="-14297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0" y="4133850"/>
              <a:ext cx="3530600" cy="355600"/>
            </a:xfrm>
            <a:custGeom>
              <a:avLst/>
              <a:gdLst/>
              <a:ahLst/>
              <a:cxnLst/>
              <a:rect l="l" t="t" r="r" b="b"/>
              <a:pathLst>
                <a:path w="3530600" h="355600">
                  <a:moveTo>
                    <a:pt x="3530600" y="355600"/>
                  </a:moveTo>
                  <a:lnTo>
                    <a:pt x="0" y="3556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55600"/>
                  </a:lnTo>
                  <a:close/>
                </a:path>
              </a:pathLst>
            </a:custGeom>
            <a:blipFill>
              <a:blip r:embed="rId13"/>
              <a:stretch>
                <a:fillRect l="-1876" t="-7373" r="-1092" b="-2425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1962150"/>
              <a:ext cx="3530600" cy="368300"/>
            </a:xfrm>
            <a:custGeom>
              <a:avLst/>
              <a:gdLst/>
              <a:ahLst/>
              <a:cxnLst/>
              <a:rect l="l" t="t" r="r" b="b"/>
              <a:pathLst>
                <a:path w="3530600" h="368300">
                  <a:moveTo>
                    <a:pt x="3530600" y="368300"/>
                  </a:moveTo>
                  <a:lnTo>
                    <a:pt x="0" y="368300"/>
                  </a:lnTo>
                  <a:lnTo>
                    <a:pt x="0" y="0"/>
                  </a:lnTo>
                  <a:lnTo>
                    <a:pt x="3530600" y="0"/>
                  </a:lnTo>
                  <a:lnTo>
                    <a:pt x="3530600" y="368300"/>
                  </a:lnTo>
                  <a:close/>
                </a:path>
              </a:pathLst>
            </a:custGeom>
            <a:blipFill>
              <a:blip r:embed="rId14"/>
              <a:stretch>
                <a:fillRect b="-86931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1378984" y="1807931"/>
            <a:ext cx="4764703" cy="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dirty="0" err="1">
                <a:solidFill>
                  <a:srgbClr val="2F706A"/>
                </a:solidFill>
                <a:latin typeface="Stella"/>
              </a:rPr>
              <a:t>Kegiatan</a:t>
            </a:r>
            <a:r>
              <a:rPr lang="en-US" sz="4200" dirty="0">
                <a:solidFill>
                  <a:srgbClr val="2F706A"/>
                </a:solidFill>
                <a:latin typeface="Stella"/>
              </a:rPr>
              <a:t> </a:t>
            </a:r>
            <a:r>
              <a:rPr lang="en-US" sz="4200" dirty="0" err="1">
                <a:solidFill>
                  <a:srgbClr val="2F706A"/>
                </a:solidFill>
                <a:latin typeface="Stella"/>
              </a:rPr>
              <a:t>Asatidz</a:t>
            </a:r>
            <a:r>
              <a:rPr lang="en-US" sz="4200" dirty="0">
                <a:solidFill>
                  <a:srgbClr val="2F706A"/>
                </a:solidFill>
                <a:latin typeface="Stella"/>
              </a:rPr>
              <a:t> dan </a:t>
            </a:r>
            <a:r>
              <a:rPr lang="en-US" sz="4200" dirty="0" err="1">
                <a:solidFill>
                  <a:srgbClr val="2F706A"/>
                </a:solidFill>
                <a:latin typeface="Stella"/>
              </a:rPr>
              <a:t>Santri</a:t>
            </a:r>
            <a:endParaRPr lang="en-US" sz="4200" dirty="0">
              <a:solidFill>
                <a:srgbClr val="2F706A"/>
              </a:solidFill>
              <a:latin typeface="Stella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378984" y="2444201"/>
            <a:ext cx="5921633" cy="163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75"/>
              </a:lnSpc>
            </a:pPr>
            <a:r>
              <a:rPr lang="en-US" sz="4696" dirty="0">
                <a:solidFill>
                  <a:srgbClr val="2F706A"/>
                </a:solidFill>
                <a:latin typeface="Genty Sans"/>
              </a:rPr>
              <a:t>MU’ALLIMIN PERSIS 3 PAMEUNGPEUK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54865" r="5287" b="26161"/>
          <a:stretch>
            <a:fillRect/>
          </a:stretch>
        </p:blipFill>
        <p:spPr>
          <a:xfrm>
            <a:off x="5762074" y="4480613"/>
            <a:ext cx="2257567" cy="452225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5932207" y="4498763"/>
            <a:ext cx="1917300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Genty Sans"/>
              </a:rPr>
              <a:t>Tadabbur Alam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54865" r="5287" b="26161"/>
          <a:stretch>
            <a:fillRect/>
          </a:stretch>
        </p:blipFill>
        <p:spPr>
          <a:xfrm>
            <a:off x="1610648" y="6059096"/>
            <a:ext cx="2257567" cy="452225"/>
          </a:xfrm>
          <a:prstGeom prst="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1948465" y="6132808"/>
            <a:ext cx="2250734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Genty Sans"/>
              </a:rPr>
              <a:t>Adab Sebelum Ilmu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469" t="26291" r="40317" b="5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825634" y="2129598"/>
            <a:ext cx="4046379" cy="961910"/>
            <a:chOff x="0" y="0"/>
            <a:chExt cx="299756" cy="71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9756" cy="71258"/>
            </a:xfrm>
            <a:custGeom>
              <a:avLst/>
              <a:gdLst/>
              <a:ahLst/>
              <a:cxnLst/>
              <a:rect l="l" t="t" r="r" b="b"/>
              <a:pathLst>
                <a:path w="299756" h="71258">
                  <a:moveTo>
                    <a:pt x="0" y="0"/>
                  </a:moveTo>
                  <a:lnTo>
                    <a:pt x="299756" y="0"/>
                  </a:lnTo>
                  <a:lnTo>
                    <a:pt x="299756" y="71258"/>
                  </a:lnTo>
                  <a:lnTo>
                    <a:pt x="0" y="71258"/>
                  </a:lnTo>
                  <a:close/>
                </a:path>
              </a:pathLst>
            </a:custGeom>
            <a:solidFill>
              <a:srgbClr val="4CC1A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3797200" y="-3032993"/>
            <a:ext cx="10922201" cy="812338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04940" y="3592199"/>
            <a:ext cx="3749532" cy="34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13"/>
              </a:lnSpc>
            </a:pPr>
            <a:r>
              <a:rPr lang="en-US" sz="1938">
                <a:solidFill>
                  <a:srgbClr val="FFFFFF"/>
                </a:solidFill>
                <a:latin typeface="Open Sans Bold"/>
              </a:rPr>
              <a:t>Tahun Ajaran 2023-2024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-6037867">
            <a:off x="827480" y="-1756889"/>
            <a:ext cx="9666683" cy="13396566"/>
            <a:chOff x="0" y="0"/>
            <a:chExt cx="3230879" cy="44775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5"/>
              <a:stretch>
                <a:fillRect t="-22" b="-2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solidFill>
              <a:srgbClr val="3D9890"/>
            </a:solidFill>
            <a:ln w="12700">
              <a:solidFill>
                <a:srgbClr val="000000"/>
              </a:solidFill>
            </a:ln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alphaModFix amt="8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V="1">
            <a:off x="-611851" y="-6710445"/>
            <a:ext cx="10643941" cy="1064394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 t="19360" b="19360"/>
          <a:stretch>
            <a:fillRect/>
          </a:stretch>
        </p:blipFill>
        <p:spPr>
          <a:xfrm>
            <a:off x="-172960" y="-1016376"/>
            <a:ext cx="11038748" cy="514089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9"/>
          <a:srcRect l="13641" r="47170"/>
          <a:stretch>
            <a:fillRect/>
          </a:stretch>
        </p:blipFill>
        <p:spPr>
          <a:xfrm>
            <a:off x="-172960" y="889391"/>
            <a:ext cx="3021784" cy="5140642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rcRect r="5680"/>
          <a:stretch>
            <a:fillRect/>
          </a:stretch>
        </p:blipFill>
        <p:spPr>
          <a:xfrm>
            <a:off x="2102872" y="869832"/>
            <a:ext cx="3483522" cy="5539984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68317" y="3553372"/>
            <a:ext cx="746297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39"/>
              </a:lnSpc>
            </a:pPr>
            <a:r>
              <a:rPr lang="en-US" sz="4599" dirty="0" err="1">
                <a:solidFill>
                  <a:srgbClr val="FFFFFF"/>
                </a:solidFill>
                <a:latin typeface="Genty"/>
              </a:rPr>
              <a:t>Pesantren</a:t>
            </a:r>
            <a:r>
              <a:rPr lang="en-US" sz="4599" dirty="0">
                <a:solidFill>
                  <a:srgbClr val="FFFFFF"/>
                </a:solidFill>
                <a:latin typeface="Genty"/>
              </a:rPr>
              <a:t> </a:t>
            </a:r>
            <a:r>
              <a:rPr lang="en-US" sz="4599" dirty="0" err="1">
                <a:solidFill>
                  <a:srgbClr val="FFFFFF"/>
                </a:solidFill>
                <a:latin typeface="Genty"/>
              </a:rPr>
              <a:t>Tafaqquh</a:t>
            </a:r>
            <a:endParaRPr lang="en-US" sz="4599" dirty="0">
              <a:solidFill>
                <a:srgbClr val="FFFFFF"/>
              </a:solidFill>
              <a:latin typeface="Genty"/>
            </a:endParaRPr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 rot="-5819227">
            <a:off x="-1957978" y="1775744"/>
            <a:ext cx="11711704" cy="16230657"/>
            <a:chOff x="0" y="0"/>
            <a:chExt cx="3230879" cy="447751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5"/>
              <a:stretch>
                <a:fillRect t="-22" b="-2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solidFill>
              <a:srgbClr val="2F706A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640081" y="4162618"/>
            <a:ext cx="8232998" cy="1471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76"/>
              </a:lnSpc>
            </a:pPr>
            <a:r>
              <a:rPr lang="en-US" sz="4197" dirty="0">
                <a:solidFill>
                  <a:srgbClr val="FFBA00"/>
                </a:solidFill>
                <a:latin typeface="League Spartan"/>
              </a:rPr>
              <a:t>MU’ALLIMIN PERSIS 3</a:t>
            </a:r>
          </a:p>
          <a:p>
            <a:pPr>
              <a:lnSpc>
                <a:spcPts val="5876"/>
              </a:lnSpc>
              <a:spcBef>
                <a:spcPct val="0"/>
              </a:spcBef>
            </a:pPr>
            <a:r>
              <a:rPr lang="en-US" sz="4197" dirty="0">
                <a:solidFill>
                  <a:srgbClr val="FFBA00"/>
                </a:solidFill>
                <a:latin typeface="League Spartan"/>
              </a:rPr>
              <a:t>PAMEUNGPEUK</a:t>
            </a: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1">
            <a:alphaModFix amt="3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68304">
            <a:off x="-4458104" y="7213819"/>
            <a:ext cx="10140860" cy="7542265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7429680" y="3985490"/>
            <a:ext cx="2585183" cy="2585183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6705632" y="6921300"/>
            <a:ext cx="2585183" cy="2585183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7"/>
          <a:srcRect l="14289" t="19190" r="9728"/>
          <a:stretch>
            <a:fillRect/>
          </a:stretch>
        </p:blipFill>
        <p:spPr>
          <a:xfrm>
            <a:off x="1722208" y="7322624"/>
            <a:ext cx="3558157" cy="5676334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7740822" y="7204538"/>
            <a:ext cx="514804" cy="514804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6582142" y="10185594"/>
            <a:ext cx="418371" cy="418371"/>
          </a:xfrm>
          <a:prstGeom prst="rect">
            <a:avLst/>
          </a:prstGeom>
        </p:spPr>
      </p:pic>
      <p:pic>
        <p:nvPicPr>
          <p:cNvPr id="29" name="Picture 2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8515389" y="4359387"/>
            <a:ext cx="413766" cy="4572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24"/>
          <a:srcRect l="14289" t="28524" r="18242"/>
          <a:stretch>
            <a:fillRect/>
          </a:stretch>
        </p:blipFill>
        <p:spPr>
          <a:xfrm>
            <a:off x="-172960" y="7704407"/>
            <a:ext cx="3459124" cy="549688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21352" y="7752966"/>
            <a:ext cx="10287000" cy="5747861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7731295" y="5130238"/>
            <a:ext cx="2283569" cy="107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53"/>
              </a:lnSpc>
            </a:pPr>
            <a:r>
              <a:rPr lang="en-US" sz="1538">
                <a:solidFill>
                  <a:srgbClr val="FFFFFF"/>
                </a:solidFill>
                <a:latin typeface="Genty Sans"/>
              </a:rPr>
              <a:t>JL. RAYA BANJARAN NO.447 LANGONSARI </a:t>
            </a:r>
          </a:p>
          <a:p>
            <a:pPr>
              <a:lnSpc>
                <a:spcPts val="2153"/>
              </a:lnSpc>
              <a:spcBef>
                <a:spcPct val="0"/>
              </a:spcBef>
            </a:pPr>
            <a:r>
              <a:rPr lang="en-US" sz="1538">
                <a:solidFill>
                  <a:srgbClr val="FFFFFF"/>
                </a:solidFill>
                <a:latin typeface="Genty Sans"/>
              </a:rPr>
              <a:t>Pameungpeuk Bandung 40376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488968" y="4912819"/>
            <a:ext cx="1769332" cy="256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2126" lvl="1" indent="-166063">
              <a:lnSpc>
                <a:spcPts val="2153"/>
              </a:lnSpc>
              <a:buFont typeface="Arial"/>
              <a:buChar char="•"/>
            </a:pPr>
            <a:r>
              <a:rPr lang="en-US" sz="1538">
                <a:solidFill>
                  <a:srgbClr val="FFFFFF"/>
                </a:solidFill>
                <a:latin typeface="Eczar SemiBold"/>
              </a:rPr>
              <a:t>ALAMAT ;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795105" y="8071503"/>
            <a:ext cx="1769332" cy="256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2126" lvl="1" indent="-166063">
              <a:lnSpc>
                <a:spcPts val="2153"/>
              </a:lnSpc>
              <a:buFont typeface="Arial"/>
              <a:buChar char="•"/>
            </a:pPr>
            <a:r>
              <a:rPr lang="en-US" sz="1538">
                <a:solidFill>
                  <a:srgbClr val="FFFFFF"/>
                </a:solidFill>
                <a:latin typeface="Eczar SemiBold"/>
              </a:rPr>
              <a:t>WHATSAPP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13961" y="8337229"/>
            <a:ext cx="3160382" cy="49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FFFFFF"/>
                </a:solidFill>
                <a:latin typeface="Genty Sans"/>
              </a:rPr>
              <a:t>081394558196 ( UST. Adam)</a:t>
            </a:r>
          </a:p>
          <a:p>
            <a:pPr>
              <a:lnSpc>
                <a:spcPts val="1960"/>
              </a:lnSpc>
              <a:spcBef>
                <a:spcPct val="0"/>
              </a:spcBef>
            </a:pPr>
            <a:r>
              <a:rPr lang="en-US" sz="1400" dirty="0">
                <a:solidFill>
                  <a:srgbClr val="FFFFFF"/>
                </a:solidFill>
                <a:latin typeface="Genty Sans"/>
              </a:rPr>
              <a:t>085158343219 ( </a:t>
            </a:r>
            <a:r>
              <a:rPr lang="en-US" sz="1400" dirty="0" err="1">
                <a:solidFill>
                  <a:srgbClr val="FFFFFF"/>
                </a:solidFill>
                <a:latin typeface="Genty Sans"/>
              </a:rPr>
              <a:t>Ust</a:t>
            </a:r>
            <a:r>
              <a:rPr lang="en-US" sz="1400" dirty="0">
                <a:solidFill>
                  <a:srgbClr val="FFFFFF"/>
                </a:solidFill>
                <a:latin typeface="Genty Sans"/>
              </a:rPr>
              <a:t>. Ihsan)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469" t="26291" r="40317" b="54"/>
          <a:stretch>
            <a:fillRect/>
          </a:stretch>
        </p:blipFill>
        <p:spPr>
          <a:xfrm>
            <a:off x="0" y="0"/>
            <a:ext cx="10287000" cy="128524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825634" y="2129598"/>
            <a:ext cx="4046379" cy="961910"/>
            <a:chOff x="0" y="0"/>
            <a:chExt cx="299756" cy="71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9756" cy="71258"/>
            </a:xfrm>
            <a:custGeom>
              <a:avLst/>
              <a:gdLst/>
              <a:ahLst/>
              <a:cxnLst/>
              <a:rect l="l" t="t" r="r" b="b"/>
              <a:pathLst>
                <a:path w="299756" h="71258">
                  <a:moveTo>
                    <a:pt x="0" y="0"/>
                  </a:moveTo>
                  <a:lnTo>
                    <a:pt x="299756" y="0"/>
                  </a:lnTo>
                  <a:lnTo>
                    <a:pt x="299756" y="71258"/>
                  </a:lnTo>
                  <a:lnTo>
                    <a:pt x="0" y="71258"/>
                  </a:lnTo>
                  <a:close/>
                </a:path>
              </a:pathLst>
            </a:custGeom>
            <a:solidFill>
              <a:srgbClr val="4CC1A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63"/>
                </a:lnSpc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616025">
            <a:off x="3797200" y="-3032993"/>
            <a:ext cx="10922201" cy="812338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04940" y="3592199"/>
            <a:ext cx="3749532" cy="34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13"/>
              </a:lnSpc>
            </a:pPr>
            <a:r>
              <a:rPr lang="en-US" sz="1938">
                <a:solidFill>
                  <a:srgbClr val="FFFFFF"/>
                </a:solidFill>
                <a:latin typeface="Open Sans Bold"/>
              </a:rPr>
              <a:t>Tahun Ajaran 2023-2024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-6037867">
            <a:off x="827480" y="-1756889"/>
            <a:ext cx="9666683" cy="13396566"/>
            <a:chOff x="0" y="0"/>
            <a:chExt cx="3230879" cy="44775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5"/>
              <a:stretch>
                <a:fillRect t="-22" b="-2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solidFill>
              <a:srgbClr val="3D9890"/>
            </a:solidFill>
            <a:ln w="12700">
              <a:solidFill>
                <a:srgbClr val="000000"/>
              </a:solidFill>
            </a:ln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alphaModFix amt="8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V="1">
            <a:off x="-178471" y="-1016376"/>
            <a:ext cx="10643941" cy="1064394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rcRect t="19360" b="19360"/>
          <a:stretch>
            <a:fillRect/>
          </a:stretch>
        </p:blipFill>
        <p:spPr>
          <a:xfrm>
            <a:off x="-172960" y="-1016376"/>
            <a:ext cx="11038748" cy="5140895"/>
          </a:xfrm>
          <a:prstGeom prst="rect">
            <a:avLst/>
          </a:prstGeom>
        </p:spPr>
      </p:pic>
      <p:grpSp>
        <p:nvGrpSpPr>
          <p:cNvPr id="16" name="Group 16"/>
          <p:cNvGrpSpPr>
            <a:grpSpLocks noChangeAspect="1"/>
          </p:cNvGrpSpPr>
          <p:nvPr/>
        </p:nvGrpSpPr>
        <p:grpSpPr>
          <a:xfrm rot="-5819227">
            <a:off x="-1957978" y="1775744"/>
            <a:ext cx="11711704" cy="16230657"/>
            <a:chOff x="0" y="0"/>
            <a:chExt cx="3230879" cy="447751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230879" cy="4477511"/>
            </a:xfrm>
            <a:custGeom>
              <a:avLst/>
              <a:gdLst/>
              <a:ahLst/>
              <a:cxnLst/>
              <a:rect l="l" t="t" r="r" b="b"/>
              <a:pathLst>
                <a:path w="3230879" h="4477511">
                  <a:moveTo>
                    <a:pt x="3230879" y="4477511"/>
                  </a:moveTo>
                  <a:lnTo>
                    <a:pt x="0" y="4477511"/>
                  </a:lnTo>
                  <a:lnTo>
                    <a:pt x="0" y="0"/>
                  </a:lnTo>
                  <a:lnTo>
                    <a:pt x="3230879" y="0"/>
                  </a:lnTo>
                  <a:lnTo>
                    <a:pt x="3230879" y="4477511"/>
                  </a:lnTo>
                  <a:close/>
                </a:path>
              </a:pathLst>
            </a:custGeom>
            <a:blipFill>
              <a:blip r:embed="rId5"/>
              <a:stretch>
                <a:fillRect t="-22" b="-22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31887" y="-8355"/>
              <a:ext cx="3179243" cy="4416994"/>
            </a:xfrm>
            <a:custGeom>
              <a:avLst/>
              <a:gdLst/>
              <a:ahLst/>
              <a:cxnLst/>
              <a:rect l="l" t="t" r="r" b="b"/>
              <a:pathLst>
                <a:path w="3179243" h="4416994">
                  <a:moveTo>
                    <a:pt x="2234484" y="3209045"/>
                  </a:moveTo>
                  <a:cubicBezTo>
                    <a:pt x="2216733" y="3125350"/>
                    <a:pt x="2208707" y="3041472"/>
                    <a:pt x="2224622" y="2956701"/>
                  </a:cubicBezTo>
                  <a:cubicBezTo>
                    <a:pt x="2274301" y="2692083"/>
                    <a:pt x="2569154" y="2525080"/>
                    <a:pt x="2741218" y="2347165"/>
                  </a:cubicBezTo>
                  <a:cubicBezTo>
                    <a:pt x="3043007" y="2035119"/>
                    <a:pt x="3179243" y="1571340"/>
                    <a:pt x="3094168" y="1145649"/>
                  </a:cubicBezTo>
                  <a:cubicBezTo>
                    <a:pt x="3009094" y="719956"/>
                    <a:pt x="2705070" y="344166"/>
                    <a:pt x="2306528" y="172082"/>
                  </a:cubicBezTo>
                  <a:cubicBezTo>
                    <a:pt x="1907986" y="0"/>
                    <a:pt x="1425989" y="36399"/>
                    <a:pt x="1057811" y="266385"/>
                  </a:cubicBezTo>
                  <a:cubicBezTo>
                    <a:pt x="726815" y="473146"/>
                    <a:pt x="499382" y="816601"/>
                    <a:pt x="361482" y="1181695"/>
                  </a:cubicBezTo>
                  <a:cubicBezTo>
                    <a:pt x="223581" y="1546790"/>
                    <a:pt x="166658" y="1936581"/>
                    <a:pt x="110635" y="2322809"/>
                  </a:cubicBezTo>
                  <a:cubicBezTo>
                    <a:pt x="53608" y="2715948"/>
                    <a:pt x="0" y="3135087"/>
                    <a:pt x="166656" y="3495690"/>
                  </a:cubicBezTo>
                  <a:cubicBezTo>
                    <a:pt x="361245" y="3916734"/>
                    <a:pt x="811812" y="4157209"/>
                    <a:pt x="1254118" y="4296871"/>
                  </a:cubicBezTo>
                  <a:cubicBezTo>
                    <a:pt x="1473079" y="4366010"/>
                    <a:pt x="1714871" y="4416994"/>
                    <a:pt x="1928132" y="4331881"/>
                  </a:cubicBezTo>
                  <a:cubicBezTo>
                    <a:pt x="2129295" y="4251595"/>
                    <a:pt x="2270860" y="4057760"/>
                    <a:pt x="2326725" y="3848482"/>
                  </a:cubicBezTo>
                  <a:cubicBezTo>
                    <a:pt x="2385320" y="3628956"/>
                    <a:pt x="2279137" y="3419580"/>
                    <a:pt x="2234484" y="3209045"/>
                  </a:cubicBezTo>
                  <a:close/>
                </a:path>
              </a:pathLst>
            </a:custGeom>
            <a:solidFill>
              <a:srgbClr val="2F706A"/>
            </a:solidFill>
            <a:ln w="12700">
              <a:solidFill>
                <a:srgbClr val="000000"/>
              </a:solidFill>
            </a:ln>
          </p:spPr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alphaModFix amt="31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8304">
            <a:off x="-4458104" y="7213819"/>
            <a:ext cx="10140860" cy="754226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9193A76-2669-42B4-A809-F441D7FE07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092" y="631933"/>
            <a:ext cx="9437992" cy="14165842"/>
          </a:xfrm>
          <a:prstGeom prst="rect">
            <a:avLst/>
          </a:prstGeom>
        </p:spPr>
      </p:pic>
      <p:pic>
        <p:nvPicPr>
          <p:cNvPr id="40" name="Picture 31">
            <a:extLst>
              <a:ext uri="{FF2B5EF4-FFF2-40B4-BE49-F238E27FC236}">
                <a16:creationId xmlns:a16="http://schemas.microsoft.com/office/drawing/2014/main" id="{D35B465F-3B0A-42D1-8387-2AFF63B507D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2790955" y="6271653"/>
            <a:ext cx="15563299" cy="8695993"/>
          </a:xfrm>
          <a:prstGeom prst="rect">
            <a:avLst/>
          </a:prstGeom>
        </p:spPr>
      </p:pic>
      <p:sp>
        <p:nvSpPr>
          <p:cNvPr id="41" name="TextBox 15">
            <a:extLst>
              <a:ext uri="{FF2B5EF4-FFF2-40B4-BE49-F238E27FC236}">
                <a16:creationId xmlns:a16="http://schemas.microsoft.com/office/drawing/2014/main" id="{C585A6F4-E671-4F93-AB6C-3B786D163816}"/>
              </a:ext>
            </a:extLst>
          </p:cNvPr>
          <p:cNvSpPr txBox="1"/>
          <p:nvPr/>
        </p:nvSpPr>
        <p:spPr>
          <a:xfrm>
            <a:off x="548495" y="10035237"/>
            <a:ext cx="8938405" cy="2486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39"/>
              </a:lnSpc>
            </a:pPr>
            <a:r>
              <a:rPr lang="en-US" sz="7200" dirty="0" err="1">
                <a:solidFill>
                  <a:srgbClr val="FFFFFF"/>
                </a:solidFill>
                <a:latin typeface="Stella" charset="0"/>
              </a:rPr>
              <a:t>Nungtun</a:t>
            </a:r>
            <a:r>
              <a:rPr lang="en-US" sz="7200" dirty="0">
                <a:solidFill>
                  <a:srgbClr val="FFFFFF"/>
                </a:solidFill>
                <a:latin typeface="Stella" charset="0"/>
              </a:rPr>
              <a:t> </a:t>
            </a:r>
            <a:r>
              <a:rPr lang="en-US" sz="7200" dirty="0" err="1">
                <a:solidFill>
                  <a:srgbClr val="FFFFFF"/>
                </a:solidFill>
                <a:latin typeface="Stella" charset="0"/>
              </a:rPr>
              <a:t>Ngasuh</a:t>
            </a:r>
            <a:r>
              <a:rPr lang="en-US" sz="7200" dirty="0">
                <a:solidFill>
                  <a:srgbClr val="FFFFFF"/>
                </a:solidFill>
                <a:latin typeface="Stella" charset="0"/>
              </a:rPr>
              <a:t> </a:t>
            </a:r>
            <a:r>
              <a:rPr lang="en-US" sz="7200" dirty="0" err="1">
                <a:solidFill>
                  <a:srgbClr val="FFFFFF"/>
                </a:solidFill>
                <a:latin typeface="Stella" charset="0"/>
              </a:rPr>
              <a:t>ku</a:t>
            </a:r>
            <a:r>
              <a:rPr lang="en-US" sz="7200" dirty="0">
                <a:solidFill>
                  <a:srgbClr val="FFFFFF"/>
                </a:solidFill>
                <a:latin typeface="Stella" charset="0"/>
              </a:rPr>
              <a:t> </a:t>
            </a:r>
            <a:r>
              <a:rPr lang="en-US" sz="7200" dirty="0" err="1">
                <a:solidFill>
                  <a:srgbClr val="FFFFFF"/>
                </a:solidFill>
                <a:latin typeface="Stella" charset="0"/>
              </a:rPr>
              <a:t>Elmu</a:t>
            </a:r>
            <a:endParaRPr lang="en-US" sz="7200" dirty="0">
              <a:solidFill>
                <a:srgbClr val="FFFFFF"/>
              </a:solidFill>
              <a:latin typeface="Stella" charset="0"/>
            </a:endParaRPr>
          </a:p>
          <a:p>
            <a:pPr>
              <a:lnSpc>
                <a:spcPts val="6439"/>
              </a:lnSpc>
            </a:pPr>
            <a:r>
              <a:rPr lang="en-US" sz="7200" dirty="0" err="1">
                <a:solidFill>
                  <a:srgbClr val="FFFFFF"/>
                </a:solidFill>
                <a:latin typeface="Stella" charset="0"/>
              </a:rPr>
              <a:t>Ngasah</a:t>
            </a:r>
            <a:r>
              <a:rPr lang="en-US" sz="7200" dirty="0">
                <a:solidFill>
                  <a:srgbClr val="FFFFFF"/>
                </a:solidFill>
                <a:latin typeface="Stella" charset="0"/>
              </a:rPr>
              <a:t> Rasa </a:t>
            </a:r>
            <a:r>
              <a:rPr lang="en-US" sz="7200" dirty="0" err="1">
                <a:solidFill>
                  <a:srgbClr val="FFFFFF"/>
                </a:solidFill>
                <a:latin typeface="Stella" charset="0"/>
              </a:rPr>
              <a:t>ku</a:t>
            </a:r>
            <a:r>
              <a:rPr lang="en-US" sz="7200" dirty="0">
                <a:solidFill>
                  <a:srgbClr val="FFFFFF"/>
                </a:solidFill>
                <a:latin typeface="Stella" charset="0"/>
              </a:rPr>
              <a:t> Agama</a:t>
            </a:r>
          </a:p>
          <a:p>
            <a:pPr>
              <a:lnSpc>
                <a:spcPts val="6439"/>
              </a:lnSpc>
            </a:pPr>
            <a:r>
              <a:rPr lang="en-US" sz="7200" dirty="0" err="1">
                <a:solidFill>
                  <a:srgbClr val="FFFFFF"/>
                </a:solidFill>
                <a:latin typeface="Stella" charset="0"/>
              </a:rPr>
              <a:t>Metakeun</a:t>
            </a:r>
            <a:r>
              <a:rPr lang="en-US" sz="7200" dirty="0">
                <a:solidFill>
                  <a:srgbClr val="FFFFFF"/>
                </a:solidFill>
                <a:latin typeface="Stella" charset="0"/>
              </a:rPr>
              <a:t> </a:t>
            </a:r>
            <a:r>
              <a:rPr lang="en-US" sz="7200" dirty="0" err="1">
                <a:solidFill>
                  <a:srgbClr val="FFFFFF"/>
                </a:solidFill>
                <a:latin typeface="Stella" charset="0"/>
              </a:rPr>
              <a:t>ku</a:t>
            </a:r>
            <a:r>
              <a:rPr lang="en-US" sz="7200" dirty="0">
                <a:solidFill>
                  <a:srgbClr val="FFFFFF"/>
                </a:solidFill>
                <a:latin typeface="Stella" charset="0"/>
              </a:rPr>
              <a:t> Raga</a:t>
            </a:r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79438291-1D8A-49DF-B503-72C9864F064B}"/>
              </a:ext>
            </a:extLst>
          </p:cNvPr>
          <p:cNvSpPr txBox="1"/>
          <p:nvPr/>
        </p:nvSpPr>
        <p:spPr>
          <a:xfrm>
            <a:off x="319895" y="2082800"/>
            <a:ext cx="9831438" cy="778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39"/>
              </a:lnSpc>
            </a:pPr>
            <a:r>
              <a:rPr lang="en-US" sz="4400" dirty="0" err="1">
                <a:solidFill>
                  <a:srgbClr val="FFFFFF"/>
                </a:solidFill>
              </a:rPr>
              <a:t>Ust</a:t>
            </a:r>
            <a:r>
              <a:rPr lang="en-US" sz="4400" dirty="0">
                <a:solidFill>
                  <a:srgbClr val="FFFFFF"/>
                </a:solidFill>
              </a:rPr>
              <a:t>. </a:t>
            </a:r>
            <a:r>
              <a:rPr lang="en-US" sz="4400" dirty="0" err="1">
                <a:solidFill>
                  <a:srgbClr val="FFFFFF"/>
                </a:solidFill>
              </a:rPr>
              <a:t>Samsu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Sukmawan</a:t>
            </a:r>
            <a:r>
              <a:rPr lang="en-US" sz="4400" dirty="0">
                <a:solidFill>
                  <a:srgbClr val="FFFFFF"/>
                </a:solidFill>
              </a:rPr>
              <a:t>, </a:t>
            </a:r>
            <a:r>
              <a:rPr lang="en-US" sz="4400" dirty="0" err="1">
                <a:solidFill>
                  <a:srgbClr val="FFFFFF"/>
                </a:solidFill>
              </a:rPr>
              <a:t>S.Ag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id="{EAB0C98C-8F2D-46E1-8D9E-833424A089C8}"/>
              </a:ext>
            </a:extLst>
          </p:cNvPr>
          <p:cNvSpPr txBox="1"/>
          <p:nvPr/>
        </p:nvSpPr>
        <p:spPr>
          <a:xfrm>
            <a:off x="265062" y="2676366"/>
            <a:ext cx="9831438" cy="7374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39"/>
              </a:lnSpc>
            </a:pPr>
            <a:r>
              <a:rPr lang="en-US" sz="3600" dirty="0">
                <a:solidFill>
                  <a:srgbClr val="FFFFFF"/>
                </a:solidFill>
              </a:rPr>
              <a:t>Mudir </a:t>
            </a:r>
            <a:r>
              <a:rPr lang="en-US" sz="3600" dirty="0" err="1">
                <a:solidFill>
                  <a:srgbClr val="FFFFFF"/>
                </a:solidFill>
              </a:rPr>
              <a:t>Mu’allimin</a:t>
            </a:r>
            <a:r>
              <a:rPr lang="en-US" sz="3600" dirty="0">
                <a:solidFill>
                  <a:srgbClr val="FFFFFF"/>
                </a:solidFill>
              </a:rPr>
              <a:t> Persis 3 </a:t>
            </a:r>
            <a:r>
              <a:rPr lang="en-US" sz="3600" dirty="0" err="1">
                <a:solidFill>
                  <a:srgbClr val="FFFFFF"/>
                </a:solidFill>
              </a:rPr>
              <a:t>Pameungpeuk</a:t>
            </a:r>
            <a:endParaRPr lang="en-US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003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904</Words>
  <Application>Microsoft Office PowerPoint</Application>
  <PresentationFormat>Custom</PresentationFormat>
  <Paragraphs>183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League Spartan</vt:lpstr>
      <vt:lpstr>Genty Sans</vt:lpstr>
      <vt:lpstr>Genty Sans Bold</vt:lpstr>
      <vt:lpstr>Segoe UI Semibold</vt:lpstr>
      <vt:lpstr>Open Sans Bold</vt:lpstr>
      <vt:lpstr>Nexa Script</vt:lpstr>
      <vt:lpstr>Eczar SemiBold</vt:lpstr>
      <vt:lpstr>Arial</vt:lpstr>
      <vt:lpstr>Stella</vt:lpstr>
      <vt:lpstr>Calibri</vt:lpstr>
      <vt:lpstr>Genty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grey modern website application education project group school presentation</dc:title>
  <dc:creator>Muallimin Persis 03</dc:creator>
  <cp:lastModifiedBy>Muallimin Persis 03</cp:lastModifiedBy>
  <cp:revision>13</cp:revision>
  <dcterms:created xsi:type="dcterms:W3CDTF">2006-08-16T00:00:00Z</dcterms:created>
  <dcterms:modified xsi:type="dcterms:W3CDTF">2023-12-06T04:50:54Z</dcterms:modified>
  <dc:identifier>DAFYKxHGlvE</dc:identifier>
</cp:coreProperties>
</file>